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1" r:id="rId3"/>
    <p:sldId id="258" r:id="rId4"/>
    <p:sldId id="277" r:id="rId5"/>
    <p:sldId id="260" r:id="rId6"/>
    <p:sldId id="371" r:id="rId7"/>
    <p:sldId id="372" r:id="rId8"/>
    <p:sldId id="280" r:id="rId9"/>
    <p:sldId id="305" r:id="rId10"/>
    <p:sldId id="306" r:id="rId11"/>
    <p:sldId id="307" r:id="rId12"/>
    <p:sldId id="289" r:id="rId13"/>
    <p:sldId id="311" r:id="rId14"/>
    <p:sldId id="314" r:id="rId15"/>
    <p:sldId id="364" r:id="rId16"/>
    <p:sldId id="365" r:id="rId17"/>
    <p:sldId id="403" r:id="rId18"/>
    <p:sldId id="402" r:id="rId19"/>
    <p:sldId id="401" r:id="rId20"/>
    <p:sldId id="400" r:id="rId21"/>
    <p:sldId id="399" r:id="rId22"/>
    <p:sldId id="398" r:id="rId23"/>
    <p:sldId id="397" r:id="rId24"/>
    <p:sldId id="396" r:id="rId25"/>
    <p:sldId id="395" r:id="rId26"/>
    <p:sldId id="347" r:id="rId27"/>
    <p:sldId id="388" r:id="rId28"/>
    <p:sldId id="361" r:id="rId29"/>
    <p:sldId id="368" r:id="rId30"/>
    <p:sldId id="374" r:id="rId31"/>
    <p:sldId id="335" r:id="rId32"/>
    <p:sldId id="334" r:id="rId33"/>
    <p:sldId id="346" r:id="rId34"/>
    <p:sldId id="345" r:id="rId35"/>
    <p:sldId id="344" r:id="rId36"/>
    <p:sldId id="343" r:id="rId37"/>
    <p:sldId id="359" r:id="rId38"/>
    <p:sldId id="342" r:id="rId39"/>
    <p:sldId id="341" r:id="rId40"/>
    <p:sldId id="340" r:id="rId41"/>
    <p:sldId id="339" r:id="rId42"/>
    <p:sldId id="370" r:id="rId43"/>
    <p:sldId id="387" r:id="rId44"/>
    <p:sldId id="391" r:id="rId45"/>
    <p:sldId id="39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21"/>
    <a:srgbClr val="002093"/>
    <a:srgbClr val="217566"/>
    <a:srgbClr val="650116"/>
    <a:srgbClr val="F33628"/>
    <a:srgbClr val="002021"/>
    <a:srgbClr val="C7002D"/>
    <a:srgbClr val="79001A"/>
    <a:srgbClr val="CF5991"/>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D625B-6595-7244-89ED-8774B54DD824}" v="255" dt="2022-06-09T08:04:22.641"/>
    <p1510:client id="{6C9D7A2B-60B0-0E43-B55C-F1DDDEE08B55}" v="18" dt="2022-06-09T07:57:28.236"/>
    <p1510:client id="{814E01C0-80D6-B11B-25EA-820B6E832CFA}" v="103" dt="2022-06-09T08:45:04.912"/>
    <p1510:client id="{C0ECF7BE-38FE-DCB6-5A20-C5063EFFA9E4}" v="2" dt="2022-06-09T07:48:19.558"/>
    <p1510:client id="{CC5BAC96-4E16-3E02-7B15-E877AD0EF4C4}" v="143" dt="2022-06-09T07:47:23.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1786ca5c1651fc2a76db9159edc04e9aec436620735329fe88cf837de1e2bbf::" providerId="AD" clId="Web-{C0ECF7BE-38FE-DCB6-5A20-C5063EFFA9E4}"/>
    <pc:docChg chg="sldOrd">
      <pc:chgData name="Guest User" userId="S::urn:spo:anon#b1786ca5c1651fc2a76db9159edc04e9aec436620735329fe88cf837de1e2bbf::" providerId="AD" clId="Web-{C0ECF7BE-38FE-DCB6-5A20-C5063EFFA9E4}" dt="2022-06-09T07:48:19.558" v="1"/>
      <pc:docMkLst>
        <pc:docMk/>
      </pc:docMkLst>
      <pc:sldChg chg="ord">
        <pc:chgData name="Guest User" userId="S::urn:spo:anon#b1786ca5c1651fc2a76db9159edc04e9aec436620735329fe88cf837de1e2bbf::" providerId="AD" clId="Web-{C0ECF7BE-38FE-DCB6-5A20-C5063EFFA9E4}" dt="2022-06-09T07:48:10.136" v="0"/>
        <pc:sldMkLst>
          <pc:docMk/>
          <pc:sldMk cId="540485334" sldId="391"/>
        </pc:sldMkLst>
      </pc:sldChg>
      <pc:sldChg chg="ord">
        <pc:chgData name="Guest User" userId="S::urn:spo:anon#b1786ca5c1651fc2a76db9159edc04e9aec436620735329fe88cf837de1e2bbf::" providerId="AD" clId="Web-{C0ECF7BE-38FE-DCB6-5A20-C5063EFFA9E4}" dt="2022-06-09T07:48:19.558" v="1"/>
        <pc:sldMkLst>
          <pc:docMk/>
          <pc:sldMk cId="1176308686" sldId="394"/>
        </pc:sldMkLst>
      </pc:sldChg>
    </pc:docChg>
  </pc:docChgLst>
  <pc:docChgLst>
    <pc:chgData name="Guest User" userId="S::urn:spo:anon#b1786ca5c1651fc2a76db9159edc04e9aec436620735329fe88cf837de1e2bbf::" providerId="AD" clId="Web-{A01AD249-278B-BC22-A801-895F6E276941}"/>
    <pc:docChg chg="addSld delSld">
      <pc:chgData name="Guest User" userId="S::urn:spo:anon#b1786ca5c1651fc2a76db9159edc04e9aec436620735329fe88cf837de1e2bbf::" providerId="AD" clId="Web-{A01AD249-278B-BC22-A801-895F6E276941}" dt="2022-05-12T07:03:58.535" v="18"/>
      <pc:docMkLst>
        <pc:docMk/>
      </pc:docMkLst>
      <pc:sldChg chg="del">
        <pc:chgData name="Guest User" userId="S::urn:spo:anon#b1786ca5c1651fc2a76db9159edc04e9aec436620735329fe88cf837de1e2bbf::" providerId="AD" clId="Web-{A01AD249-278B-BC22-A801-895F6E276941}" dt="2022-05-12T07:03:58.520" v="10"/>
        <pc:sldMkLst>
          <pc:docMk/>
          <pc:sldMk cId="3302863083" sldId="282"/>
        </pc:sldMkLst>
      </pc:sldChg>
      <pc:sldChg chg="del">
        <pc:chgData name="Guest User" userId="S::urn:spo:anon#b1786ca5c1651fc2a76db9159edc04e9aec436620735329fe88cf837de1e2bbf::" providerId="AD" clId="Web-{A01AD249-278B-BC22-A801-895F6E276941}" dt="2022-05-12T07:03:58.520" v="11"/>
        <pc:sldMkLst>
          <pc:docMk/>
          <pc:sldMk cId="639192893" sldId="283"/>
        </pc:sldMkLst>
      </pc:sldChg>
      <pc:sldChg chg="del">
        <pc:chgData name="Guest User" userId="S::urn:spo:anon#b1786ca5c1651fc2a76db9159edc04e9aec436620735329fe88cf837de1e2bbf::" providerId="AD" clId="Web-{A01AD249-278B-BC22-A801-895F6E276941}" dt="2022-05-12T07:03:58.520" v="13"/>
        <pc:sldMkLst>
          <pc:docMk/>
          <pc:sldMk cId="2666154773" sldId="284"/>
        </pc:sldMkLst>
      </pc:sldChg>
      <pc:sldChg chg="del">
        <pc:chgData name="Guest User" userId="S::urn:spo:anon#b1786ca5c1651fc2a76db9159edc04e9aec436620735329fe88cf837de1e2bbf::" providerId="AD" clId="Web-{A01AD249-278B-BC22-A801-895F6E276941}" dt="2022-05-12T07:03:58.520" v="9"/>
        <pc:sldMkLst>
          <pc:docMk/>
          <pc:sldMk cId="2264478343" sldId="299"/>
        </pc:sldMkLst>
      </pc:sldChg>
      <pc:sldChg chg="del">
        <pc:chgData name="Guest User" userId="S::urn:spo:anon#b1786ca5c1651fc2a76db9159edc04e9aec436620735329fe88cf837de1e2bbf::" providerId="AD" clId="Web-{A01AD249-278B-BC22-A801-895F6E276941}" dt="2022-05-12T07:03:58.520" v="14"/>
        <pc:sldMkLst>
          <pc:docMk/>
          <pc:sldMk cId="4124978398" sldId="301"/>
        </pc:sldMkLst>
      </pc:sldChg>
      <pc:sldChg chg="del">
        <pc:chgData name="Guest User" userId="S::urn:spo:anon#b1786ca5c1651fc2a76db9159edc04e9aec436620735329fe88cf837de1e2bbf::" providerId="AD" clId="Web-{A01AD249-278B-BC22-A801-895F6E276941}" dt="2022-05-12T07:03:58.535" v="15"/>
        <pc:sldMkLst>
          <pc:docMk/>
          <pc:sldMk cId="2963834209" sldId="302"/>
        </pc:sldMkLst>
      </pc:sldChg>
      <pc:sldChg chg="del">
        <pc:chgData name="Guest User" userId="S::urn:spo:anon#b1786ca5c1651fc2a76db9159edc04e9aec436620735329fe88cf837de1e2bbf::" providerId="AD" clId="Web-{A01AD249-278B-BC22-A801-895F6E276941}" dt="2022-05-12T07:03:58.520" v="12"/>
        <pc:sldMkLst>
          <pc:docMk/>
          <pc:sldMk cId="3943922638" sldId="303"/>
        </pc:sldMkLst>
      </pc:sldChg>
      <pc:sldChg chg="del">
        <pc:chgData name="Guest User" userId="S::urn:spo:anon#b1786ca5c1651fc2a76db9159edc04e9aec436620735329fe88cf837de1e2bbf::" providerId="AD" clId="Web-{A01AD249-278B-BC22-A801-895F6E276941}" dt="2022-05-12T07:03:58.535" v="16"/>
        <pc:sldMkLst>
          <pc:docMk/>
          <pc:sldMk cId="1881477995" sldId="322"/>
        </pc:sldMkLst>
      </pc:sldChg>
      <pc:sldChg chg="del">
        <pc:chgData name="Guest User" userId="S::urn:spo:anon#b1786ca5c1651fc2a76db9159edc04e9aec436620735329fe88cf837de1e2bbf::" providerId="AD" clId="Web-{A01AD249-278B-BC22-A801-895F6E276941}" dt="2022-05-12T07:03:58.535" v="17"/>
        <pc:sldMkLst>
          <pc:docMk/>
          <pc:sldMk cId="1888894277" sldId="323"/>
        </pc:sldMkLst>
      </pc:sldChg>
      <pc:sldChg chg="del">
        <pc:chgData name="Guest User" userId="S::urn:spo:anon#b1786ca5c1651fc2a76db9159edc04e9aec436620735329fe88cf837de1e2bbf::" providerId="AD" clId="Web-{A01AD249-278B-BC22-A801-895F6E276941}" dt="2022-05-12T07:03:58.535" v="18"/>
        <pc:sldMkLst>
          <pc:docMk/>
          <pc:sldMk cId="3681821632" sldId="324"/>
        </pc:sldMkLst>
      </pc:sldChg>
      <pc:sldChg chg="add">
        <pc:chgData name="Guest User" userId="S::urn:spo:anon#b1786ca5c1651fc2a76db9159edc04e9aec436620735329fe88cf837de1e2bbf::" providerId="AD" clId="Web-{A01AD249-278B-BC22-A801-895F6E276941}" dt="2022-05-12T07:03:36.832" v="0"/>
        <pc:sldMkLst>
          <pc:docMk/>
          <pc:sldMk cId="1090632867" sldId="325"/>
        </pc:sldMkLst>
      </pc:sldChg>
      <pc:sldChg chg="add">
        <pc:chgData name="Guest User" userId="S::urn:spo:anon#b1786ca5c1651fc2a76db9159edc04e9aec436620735329fe88cf837de1e2bbf::" providerId="AD" clId="Web-{A01AD249-278B-BC22-A801-895F6E276941}" dt="2022-05-12T07:03:37.004" v="1"/>
        <pc:sldMkLst>
          <pc:docMk/>
          <pc:sldMk cId="2244216798" sldId="326"/>
        </pc:sldMkLst>
      </pc:sldChg>
      <pc:sldChg chg="add">
        <pc:chgData name="Guest User" userId="S::urn:spo:anon#b1786ca5c1651fc2a76db9159edc04e9aec436620735329fe88cf837de1e2bbf::" providerId="AD" clId="Web-{A01AD249-278B-BC22-A801-895F6E276941}" dt="2022-05-12T07:03:37.176" v="2"/>
        <pc:sldMkLst>
          <pc:docMk/>
          <pc:sldMk cId="2703411" sldId="327"/>
        </pc:sldMkLst>
      </pc:sldChg>
      <pc:sldChg chg="add">
        <pc:chgData name="Guest User" userId="S::urn:spo:anon#b1786ca5c1651fc2a76db9159edc04e9aec436620735329fe88cf837de1e2bbf::" providerId="AD" clId="Web-{A01AD249-278B-BC22-A801-895F6E276941}" dt="2022-05-12T07:03:37.442" v="3"/>
        <pc:sldMkLst>
          <pc:docMk/>
          <pc:sldMk cId="1551162266" sldId="328"/>
        </pc:sldMkLst>
      </pc:sldChg>
      <pc:sldChg chg="add">
        <pc:chgData name="Guest User" userId="S::urn:spo:anon#b1786ca5c1651fc2a76db9159edc04e9aec436620735329fe88cf837de1e2bbf::" providerId="AD" clId="Web-{A01AD249-278B-BC22-A801-895F6E276941}" dt="2022-05-12T07:03:37.598" v="4"/>
        <pc:sldMkLst>
          <pc:docMk/>
          <pc:sldMk cId="705252307" sldId="329"/>
        </pc:sldMkLst>
      </pc:sldChg>
      <pc:sldChg chg="add">
        <pc:chgData name="Guest User" userId="S::urn:spo:anon#b1786ca5c1651fc2a76db9159edc04e9aec436620735329fe88cf837de1e2bbf::" providerId="AD" clId="Web-{A01AD249-278B-BC22-A801-895F6E276941}" dt="2022-05-12T07:03:37.692" v="5"/>
        <pc:sldMkLst>
          <pc:docMk/>
          <pc:sldMk cId="1462904750" sldId="330"/>
        </pc:sldMkLst>
      </pc:sldChg>
      <pc:sldChg chg="add">
        <pc:chgData name="Guest User" userId="S::urn:spo:anon#b1786ca5c1651fc2a76db9159edc04e9aec436620735329fe88cf837de1e2bbf::" providerId="AD" clId="Web-{A01AD249-278B-BC22-A801-895F6E276941}" dt="2022-05-12T07:03:37.801" v="6"/>
        <pc:sldMkLst>
          <pc:docMk/>
          <pc:sldMk cId="1889487171" sldId="331"/>
        </pc:sldMkLst>
      </pc:sldChg>
      <pc:sldChg chg="add">
        <pc:chgData name="Guest User" userId="S::urn:spo:anon#b1786ca5c1651fc2a76db9159edc04e9aec436620735329fe88cf837de1e2bbf::" providerId="AD" clId="Web-{A01AD249-278B-BC22-A801-895F6E276941}" dt="2022-05-12T07:03:37.910" v="7"/>
        <pc:sldMkLst>
          <pc:docMk/>
          <pc:sldMk cId="3260142890" sldId="332"/>
        </pc:sldMkLst>
      </pc:sldChg>
      <pc:sldChg chg="add">
        <pc:chgData name="Guest User" userId="S::urn:spo:anon#b1786ca5c1651fc2a76db9159edc04e9aec436620735329fe88cf837de1e2bbf::" providerId="AD" clId="Web-{A01AD249-278B-BC22-A801-895F6E276941}" dt="2022-05-12T07:03:37.973" v="8"/>
        <pc:sldMkLst>
          <pc:docMk/>
          <pc:sldMk cId="915465708" sldId="333"/>
        </pc:sldMkLst>
      </pc:sldChg>
    </pc:docChg>
  </pc:docChgLst>
  <pc:docChgLst>
    <pc:chgData name="Guest User" userId="S::urn:spo:anon#b1786ca5c1651fc2a76db9159edc04e9aec436620735329fe88cf837de1e2bbf::" providerId="AD" clId="Web-{62B62478-1364-5849-116E-644FC85B6679}"/>
    <pc:docChg chg="addSld delSld">
      <pc:chgData name="Guest User" userId="S::urn:spo:anon#b1786ca5c1651fc2a76db9159edc04e9aec436620735329fe88cf837de1e2bbf::" providerId="AD" clId="Web-{62B62478-1364-5849-116E-644FC85B6679}" dt="2022-05-10T18:29:12.307" v="4"/>
      <pc:docMkLst>
        <pc:docMk/>
      </pc:docMkLst>
      <pc:sldChg chg="del">
        <pc:chgData name="Guest User" userId="S::urn:spo:anon#b1786ca5c1651fc2a76db9159edc04e9aec436620735329fe88cf837de1e2bbf::" providerId="AD" clId="Web-{62B62478-1364-5849-116E-644FC85B6679}" dt="2022-05-10T15:01:58.803" v="3"/>
        <pc:sldMkLst>
          <pc:docMk/>
          <pc:sldMk cId="3397583485" sldId="278"/>
        </pc:sldMkLst>
      </pc:sldChg>
      <pc:sldChg chg="add">
        <pc:chgData name="Guest User" userId="S::urn:spo:anon#b1786ca5c1651fc2a76db9159edc04e9aec436620735329fe88cf837de1e2bbf::" providerId="AD" clId="Web-{62B62478-1364-5849-116E-644FC85B6679}" dt="2022-05-10T15:01:55.787" v="0"/>
        <pc:sldMkLst>
          <pc:docMk/>
          <pc:sldMk cId="2118973859" sldId="287"/>
        </pc:sldMkLst>
      </pc:sldChg>
      <pc:sldChg chg="add">
        <pc:chgData name="Guest User" userId="S::urn:spo:anon#b1786ca5c1651fc2a76db9159edc04e9aec436620735329fe88cf837de1e2bbf::" providerId="AD" clId="Web-{62B62478-1364-5849-116E-644FC85B6679}" dt="2022-05-10T15:01:55.897" v="1"/>
        <pc:sldMkLst>
          <pc:docMk/>
          <pc:sldMk cId="3555211553" sldId="288"/>
        </pc:sldMkLst>
      </pc:sldChg>
      <pc:sldChg chg="add">
        <pc:chgData name="Guest User" userId="S::urn:spo:anon#b1786ca5c1651fc2a76db9159edc04e9aec436620735329fe88cf837de1e2bbf::" providerId="AD" clId="Web-{62B62478-1364-5849-116E-644FC85B6679}" dt="2022-05-10T15:01:56.006" v="2"/>
        <pc:sldMkLst>
          <pc:docMk/>
          <pc:sldMk cId="3876890323" sldId="289"/>
        </pc:sldMkLst>
      </pc:sldChg>
      <pc:sldChg chg="add">
        <pc:chgData name="Guest User" userId="S::urn:spo:anon#b1786ca5c1651fc2a76db9159edc04e9aec436620735329fe88cf837de1e2bbf::" providerId="AD" clId="Web-{62B62478-1364-5849-116E-644FC85B6679}" dt="2022-05-10T18:29:12.307" v="4"/>
        <pc:sldMkLst>
          <pc:docMk/>
          <pc:sldMk cId="2917026544" sldId="290"/>
        </pc:sldMkLst>
      </pc:sldChg>
    </pc:docChg>
  </pc:docChgLst>
  <pc:docChgLst>
    <pc:chgData name="Guest User" userId="S::urn:spo:anon#b1786ca5c1651fc2a76db9159edc04e9aec436620735329fe88cf837de1e2bbf::" providerId="AD" clId="Web-{814E01C0-80D6-B11B-25EA-820B6E832CFA}"/>
    <pc:docChg chg="modSld">
      <pc:chgData name="Guest User" userId="S::urn:spo:anon#b1786ca5c1651fc2a76db9159edc04e9aec436620735329fe88cf837de1e2bbf::" providerId="AD" clId="Web-{814E01C0-80D6-B11B-25EA-820B6E832CFA}" dt="2022-06-09T08:45:04.912" v="107" actId="1076"/>
      <pc:docMkLst>
        <pc:docMk/>
      </pc:docMkLst>
      <pc:sldChg chg="delSp modSp addAnim delAnim">
        <pc:chgData name="Guest User" userId="S::urn:spo:anon#b1786ca5c1651fc2a76db9159edc04e9aec436620735329fe88cf837de1e2bbf::" providerId="AD" clId="Web-{814E01C0-80D6-B11B-25EA-820B6E832CFA}" dt="2022-06-09T08:45:04.912" v="107" actId="1076"/>
        <pc:sldMkLst>
          <pc:docMk/>
          <pc:sldMk cId="896638839" sldId="397"/>
        </pc:sldMkLst>
        <pc:spChg chg="mod">
          <ac:chgData name="Guest User" userId="S::urn:spo:anon#b1786ca5c1651fc2a76db9159edc04e9aec436620735329fe88cf837de1e2bbf::" providerId="AD" clId="Web-{814E01C0-80D6-B11B-25EA-820B6E832CFA}" dt="2022-06-09T08:44:58.881" v="106" actId="20577"/>
          <ac:spMkLst>
            <pc:docMk/>
            <pc:sldMk cId="896638839" sldId="397"/>
            <ac:spMk id="3" creationId="{65538531-FD5D-8648-37DC-F1C2C18DAF5E}"/>
          </ac:spMkLst>
        </pc:spChg>
        <pc:spChg chg="mod">
          <ac:chgData name="Guest User" userId="S::urn:spo:anon#b1786ca5c1651fc2a76db9159edc04e9aec436620735329fe88cf837de1e2bbf::" providerId="AD" clId="Web-{814E01C0-80D6-B11B-25EA-820B6E832CFA}" dt="2022-06-09T08:45:04.912" v="107" actId="1076"/>
          <ac:spMkLst>
            <pc:docMk/>
            <pc:sldMk cId="896638839" sldId="397"/>
            <ac:spMk id="10" creationId="{FBA0A023-5D27-FF99-AD56-299272CB766D}"/>
          </ac:spMkLst>
        </pc:spChg>
        <pc:spChg chg="del mod">
          <ac:chgData name="Guest User" userId="S::urn:spo:anon#b1786ca5c1651fc2a76db9159edc04e9aec436620735329fe88cf837de1e2bbf::" providerId="AD" clId="Web-{814E01C0-80D6-B11B-25EA-820B6E832CFA}" dt="2022-06-09T08:44:39.240" v="59"/>
          <ac:spMkLst>
            <pc:docMk/>
            <pc:sldMk cId="896638839" sldId="397"/>
            <ac:spMk id="16" creationId="{A7C88CA2-C604-993C-9F52-5E3A9D9D32F8}"/>
          </ac:spMkLst>
        </pc:spChg>
      </pc:sldChg>
    </pc:docChg>
  </pc:docChgLst>
  <pc:docChgLst>
    <pc:chgData name="Guest User" userId="S::urn:spo:anon#b1786ca5c1651fc2a76db9159edc04e9aec436620735329fe88cf837de1e2bbf::" providerId="AD" clId="Web-{6C9D7A2B-60B0-0E43-B55C-F1DDDEE08B55}"/>
    <pc:docChg chg="addSld delSld">
      <pc:chgData name="Guest User" userId="S::urn:spo:anon#b1786ca5c1651fc2a76db9159edc04e9aec436620735329fe88cf837de1e2bbf::" providerId="AD" clId="Web-{6C9D7A2B-60B0-0E43-B55C-F1DDDEE08B55}" dt="2022-06-09T07:57:28.236" v="17"/>
      <pc:docMkLst>
        <pc:docMk/>
      </pc:docMkLst>
      <pc:sldChg chg="del">
        <pc:chgData name="Guest User" userId="S::urn:spo:anon#b1786ca5c1651fc2a76db9159edc04e9aec436620735329fe88cf837de1e2bbf::" providerId="AD" clId="Web-{6C9D7A2B-60B0-0E43-B55C-F1DDDEE08B55}" dt="2022-06-09T07:57:23.471" v="0"/>
        <pc:sldMkLst>
          <pc:docMk/>
          <pc:sldMk cId="2083767660" sldId="389"/>
        </pc:sldMkLst>
      </pc:sldChg>
      <pc:sldChg chg="del">
        <pc:chgData name="Guest User" userId="S::urn:spo:anon#b1786ca5c1651fc2a76db9159edc04e9aec436620735329fe88cf837de1e2bbf::" providerId="AD" clId="Web-{6C9D7A2B-60B0-0E43-B55C-F1DDDEE08B55}" dt="2022-06-09T07:57:23.471" v="1"/>
        <pc:sldMkLst>
          <pc:docMk/>
          <pc:sldMk cId="721432862" sldId="390"/>
        </pc:sldMkLst>
      </pc:sldChg>
      <pc:sldChg chg="del">
        <pc:chgData name="Guest User" userId="S::urn:spo:anon#b1786ca5c1651fc2a76db9159edc04e9aec436620735329fe88cf837de1e2bbf::" providerId="AD" clId="Web-{6C9D7A2B-60B0-0E43-B55C-F1DDDEE08B55}" dt="2022-06-09T07:57:23.471" v="2"/>
        <pc:sldMkLst>
          <pc:docMk/>
          <pc:sldMk cId="142864184" sldId="392"/>
        </pc:sldMkLst>
      </pc:sldChg>
      <pc:sldChg chg="del">
        <pc:chgData name="Guest User" userId="S::urn:spo:anon#b1786ca5c1651fc2a76db9159edc04e9aec436620735329fe88cf837de1e2bbf::" providerId="AD" clId="Web-{6C9D7A2B-60B0-0E43-B55C-F1DDDEE08B55}" dt="2022-06-09T07:57:23.486" v="3"/>
        <pc:sldMkLst>
          <pc:docMk/>
          <pc:sldMk cId="1264668600" sldId="393"/>
        </pc:sldMkLst>
      </pc:sldChg>
      <pc:sldChg chg="del">
        <pc:chgData name="Guest User" userId="S::urn:spo:anon#b1786ca5c1651fc2a76db9159edc04e9aec436620735329fe88cf837de1e2bbf::" providerId="AD" clId="Web-{6C9D7A2B-60B0-0E43-B55C-F1DDDEE08B55}" dt="2022-06-09T07:57:23.486" v="4"/>
        <pc:sldMkLst>
          <pc:docMk/>
          <pc:sldMk cId="13321548" sldId="395"/>
        </pc:sldMkLst>
      </pc:sldChg>
      <pc:sldChg chg="add">
        <pc:chgData name="Guest User" userId="S::urn:spo:anon#b1786ca5c1651fc2a76db9159edc04e9aec436620735329fe88cf837de1e2bbf::" providerId="AD" clId="Web-{6C9D7A2B-60B0-0E43-B55C-F1DDDEE08B55}" dt="2022-06-09T07:57:27.424" v="9"/>
        <pc:sldMkLst>
          <pc:docMk/>
          <pc:sldMk cId="946047745" sldId="395"/>
        </pc:sldMkLst>
      </pc:sldChg>
      <pc:sldChg chg="del">
        <pc:chgData name="Guest User" userId="S::urn:spo:anon#b1786ca5c1651fc2a76db9159edc04e9aec436620735329fe88cf837de1e2bbf::" providerId="AD" clId="Web-{6C9D7A2B-60B0-0E43-B55C-F1DDDEE08B55}" dt="2022-06-09T07:57:23.486" v="5"/>
        <pc:sldMkLst>
          <pc:docMk/>
          <pc:sldMk cId="193693814" sldId="396"/>
        </pc:sldMkLst>
      </pc:sldChg>
      <pc:sldChg chg="add">
        <pc:chgData name="Guest User" userId="S::urn:spo:anon#b1786ca5c1651fc2a76db9159edc04e9aec436620735329fe88cf837de1e2bbf::" providerId="AD" clId="Web-{6C9D7A2B-60B0-0E43-B55C-F1DDDEE08B55}" dt="2022-06-09T07:57:27.486" v="10"/>
        <pc:sldMkLst>
          <pc:docMk/>
          <pc:sldMk cId="4049055378" sldId="396"/>
        </pc:sldMkLst>
      </pc:sldChg>
      <pc:sldChg chg="del">
        <pc:chgData name="Guest User" userId="S::urn:spo:anon#b1786ca5c1651fc2a76db9159edc04e9aec436620735329fe88cf837de1e2bbf::" providerId="AD" clId="Web-{6C9D7A2B-60B0-0E43-B55C-F1DDDEE08B55}" dt="2022-06-09T07:57:23.486" v="6"/>
        <pc:sldMkLst>
          <pc:docMk/>
          <pc:sldMk cId="323951615" sldId="397"/>
        </pc:sldMkLst>
      </pc:sldChg>
      <pc:sldChg chg="add">
        <pc:chgData name="Guest User" userId="S::urn:spo:anon#b1786ca5c1651fc2a76db9159edc04e9aec436620735329fe88cf837de1e2bbf::" providerId="AD" clId="Web-{6C9D7A2B-60B0-0E43-B55C-F1DDDEE08B55}" dt="2022-06-09T07:57:27.580" v="11"/>
        <pc:sldMkLst>
          <pc:docMk/>
          <pc:sldMk cId="896638839" sldId="397"/>
        </pc:sldMkLst>
      </pc:sldChg>
      <pc:sldChg chg="add">
        <pc:chgData name="Guest User" userId="S::urn:spo:anon#b1786ca5c1651fc2a76db9159edc04e9aec436620735329fe88cf837de1e2bbf::" providerId="AD" clId="Web-{6C9D7A2B-60B0-0E43-B55C-F1DDDEE08B55}" dt="2022-06-09T07:57:27.783" v="12"/>
        <pc:sldMkLst>
          <pc:docMk/>
          <pc:sldMk cId="2399327546" sldId="398"/>
        </pc:sldMkLst>
      </pc:sldChg>
      <pc:sldChg chg="add">
        <pc:chgData name="Guest User" userId="S::urn:spo:anon#b1786ca5c1651fc2a76db9159edc04e9aec436620735329fe88cf837de1e2bbf::" providerId="AD" clId="Web-{6C9D7A2B-60B0-0E43-B55C-F1DDDEE08B55}" dt="2022-06-09T07:57:27.908" v="13"/>
        <pc:sldMkLst>
          <pc:docMk/>
          <pc:sldMk cId="2195657036" sldId="399"/>
        </pc:sldMkLst>
      </pc:sldChg>
      <pc:sldChg chg="add">
        <pc:chgData name="Guest User" userId="S::urn:spo:anon#b1786ca5c1651fc2a76db9159edc04e9aec436620735329fe88cf837de1e2bbf::" providerId="AD" clId="Web-{6C9D7A2B-60B0-0E43-B55C-F1DDDEE08B55}" dt="2022-06-09T07:57:27.924" v="14"/>
        <pc:sldMkLst>
          <pc:docMk/>
          <pc:sldMk cId="2464434676" sldId="400"/>
        </pc:sldMkLst>
      </pc:sldChg>
      <pc:sldChg chg="del">
        <pc:chgData name="Guest User" userId="S::urn:spo:anon#b1786ca5c1651fc2a76db9159edc04e9aec436620735329fe88cf837de1e2bbf::" providerId="AD" clId="Web-{6C9D7A2B-60B0-0E43-B55C-F1DDDEE08B55}" dt="2022-06-09T07:57:23.486" v="7"/>
        <pc:sldMkLst>
          <pc:docMk/>
          <pc:sldMk cId="4278992737" sldId="400"/>
        </pc:sldMkLst>
      </pc:sldChg>
      <pc:sldChg chg="del">
        <pc:chgData name="Guest User" userId="S::urn:spo:anon#b1786ca5c1651fc2a76db9159edc04e9aec436620735329fe88cf837de1e2bbf::" providerId="AD" clId="Web-{6C9D7A2B-60B0-0E43-B55C-F1DDDEE08B55}" dt="2022-06-09T07:57:23.486" v="8"/>
        <pc:sldMkLst>
          <pc:docMk/>
          <pc:sldMk cId="2029733315" sldId="401"/>
        </pc:sldMkLst>
      </pc:sldChg>
      <pc:sldChg chg="add">
        <pc:chgData name="Guest User" userId="S::urn:spo:anon#b1786ca5c1651fc2a76db9159edc04e9aec436620735329fe88cf837de1e2bbf::" providerId="AD" clId="Web-{6C9D7A2B-60B0-0E43-B55C-F1DDDEE08B55}" dt="2022-06-09T07:57:28.111" v="15"/>
        <pc:sldMkLst>
          <pc:docMk/>
          <pc:sldMk cId="2365349770" sldId="401"/>
        </pc:sldMkLst>
      </pc:sldChg>
      <pc:sldChg chg="add">
        <pc:chgData name="Guest User" userId="S::urn:spo:anon#b1786ca5c1651fc2a76db9159edc04e9aec436620735329fe88cf837de1e2bbf::" providerId="AD" clId="Web-{6C9D7A2B-60B0-0E43-B55C-F1DDDEE08B55}" dt="2022-06-09T07:57:28.143" v="16"/>
        <pc:sldMkLst>
          <pc:docMk/>
          <pc:sldMk cId="3974679838" sldId="402"/>
        </pc:sldMkLst>
      </pc:sldChg>
      <pc:sldChg chg="add">
        <pc:chgData name="Guest User" userId="S::urn:spo:anon#b1786ca5c1651fc2a76db9159edc04e9aec436620735329fe88cf837de1e2bbf::" providerId="AD" clId="Web-{6C9D7A2B-60B0-0E43-B55C-F1DDDEE08B55}" dt="2022-06-09T07:57:28.236" v="17"/>
        <pc:sldMkLst>
          <pc:docMk/>
          <pc:sldMk cId="2271792050" sldId="403"/>
        </pc:sldMkLst>
      </pc:sldChg>
    </pc:docChg>
  </pc:docChgLst>
  <pc:docChgLst>
    <pc:chgData name="Guest User" userId="S::urn:spo:anon#b1786ca5c1651fc2a76db9159edc04e9aec436620735329fe88cf837de1e2bbf::" providerId="AD" clId="Web-{B343F41E-AF66-45BF-4E04-F8A42B41D345}"/>
    <pc:docChg chg="addSld delSld modSld">
      <pc:chgData name="Guest User" userId="S::urn:spo:anon#b1786ca5c1651fc2a76db9159edc04e9aec436620735329fe88cf837de1e2bbf::" providerId="AD" clId="Web-{B343F41E-AF66-45BF-4E04-F8A42B41D345}" dt="2022-05-14T12:20:50.826" v="97"/>
      <pc:docMkLst>
        <pc:docMk/>
      </pc:docMkLst>
      <pc:sldChg chg="modNotes">
        <pc:chgData name="Guest User" userId="S::urn:spo:anon#b1786ca5c1651fc2a76db9159edc04e9aec436620735329fe88cf837de1e2bbf::" providerId="AD" clId="Web-{B343F41E-AF66-45BF-4E04-F8A42B41D345}" dt="2022-05-14T12:20:31.029" v="96"/>
        <pc:sldMkLst>
          <pc:docMk/>
          <pc:sldMk cId="1760960780" sldId="375"/>
        </pc:sldMkLst>
      </pc:sldChg>
      <pc:sldChg chg="modNotes">
        <pc:chgData name="Guest User" userId="S::urn:spo:anon#b1786ca5c1651fc2a76db9159edc04e9aec436620735329fe88cf837de1e2bbf::" providerId="AD" clId="Web-{B343F41E-AF66-45BF-4E04-F8A42B41D345}" dt="2022-05-14T12:20:05.248" v="94"/>
        <pc:sldMkLst>
          <pc:docMk/>
          <pc:sldMk cId="2894081565" sldId="376"/>
        </pc:sldMkLst>
      </pc:sldChg>
      <pc:sldChg chg="del">
        <pc:chgData name="Guest User" userId="S::urn:spo:anon#b1786ca5c1651fc2a76db9159edc04e9aec436620735329fe88cf837de1e2bbf::" providerId="AD" clId="Web-{B343F41E-AF66-45BF-4E04-F8A42B41D345}" dt="2022-05-14T11:04:35.080" v="0"/>
        <pc:sldMkLst>
          <pc:docMk/>
          <pc:sldMk cId="1271231068" sldId="377"/>
        </pc:sldMkLst>
      </pc:sldChg>
      <pc:sldChg chg="del">
        <pc:chgData name="Guest User" userId="S::urn:spo:anon#b1786ca5c1651fc2a76db9159edc04e9aec436620735329fe88cf837de1e2bbf::" providerId="AD" clId="Web-{B343F41E-AF66-45BF-4E04-F8A42B41D345}" dt="2022-05-14T11:04:35.080" v="1"/>
        <pc:sldMkLst>
          <pc:docMk/>
          <pc:sldMk cId="1893327833" sldId="378"/>
        </pc:sldMkLst>
      </pc:sldChg>
      <pc:sldChg chg="del">
        <pc:chgData name="Guest User" userId="S::urn:spo:anon#b1786ca5c1651fc2a76db9159edc04e9aec436620735329fe88cf837de1e2bbf::" providerId="AD" clId="Web-{B343F41E-AF66-45BF-4E04-F8A42B41D345}" dt="2022-05-14T11:04:35.080" v="2"/>
        <pc:sldMkLst>
          <pc:docMk/>
          <pc:sldMk cId="3890699086" sldId="379"/>
        </pc:sldMkLst>
      </pc:sldChg>
      <pc:sldChg chg="del">
        <pc:chgData name="Guest User" userId="S::urn:spo:anon#b1786ca5c1651fc2a76db9159edc04e9aec436620735329fe88cf837de1e2bbf::" providerId="AD" clId="Web-{B343F41E-AF66-45BF-4E04-F8A42B41D345}" dt="2022-05-14T11:04:35.080" v="3"/>
        <pc:sldMkLst>
          <pc:docMk/>
          <pc:sldMk cId="1601925306" sldId="380"/>
        </pc:sldMkLst>
      </pc:sldChg>
      <pc:sldChg chg="del">
        <pc:chgData name="Guest User" userId="S::urn:spo:anon#b1786ca5c1651fc2a76db9159edc04e9aec436620735329fe88cf837de1e2bbf::" providerId="AD" clId="Web-{B343F41E-AF66-45BF-4E04-F8A42B41D345}" dt="2022-05-14T11:04:35.080" v="4"/>
        <pc:sldMkLst>
          <pc:docMk/>
          <pc:sldMk cId="535714184" sldId="381"/>
        </pc:sldMkLst>
      </pc:sldChg>
      <pc:sldChg chg="del">
        <pc:chgData name="Guest User" userId="S::urn:spo:anon#b1786ca5c1651fc2a76db9159edc04e9aec436620735329fe88cf837de1e2bbf::" providerId="AD" clId="Web-{B343F41E-AF66-45BF-4E04-F8A42B41D345}" dt="2022-05-14T11:04:35.096" v="5"/>
        <pc:sldMkLst>
          <pc:docMk/>
          <pc:sldMk cId="2339545383" sldId="382"/>
        </pc:sldMkLst>
      </pc:sldChg>
      <pc:sldChg chg="del">
        <pc:chgData name="Guest User" userId="S::urn:spo:anon#b1786ca5c1651fc2a76db9159edc04e9aec436620735329fe88cf837de1e2bbf::" providerId="AD" clId="Web-{B343F41E-AF66-45BF-4E04-F8A42B41D345}" dt="2022-05-14T11:04:35.096" v="6"/>
        <pc:sldMkLst>
          <pc:docMk/>
          <pc:sldMk cId="1828281340" sldId="383"/>
        </pc:sldMkLst>
      </pc:sldChg>
      <pc:sldChg chg="del">
        <pc:chgData name="Guest User" userId="S::urn:spo:anon#b1786ca5c1651fc2a76db9159edc04e9aec436620735329fe88cf837de1e2bbf::" providerId="AD" clId="Web-{B343F41E-AF66-45BF-4E04-F8A42B41D345}" dt="2022-05-14T11:04:35.096" v="8"/>
        <pc:sldMkLst>
          <pc:docMk/>
          <pc:sldMk cId="2136533490" sldId="384"/>
        </pc:sldMkLst>
      </pc:sldChg>
      <pc:sldChg chg="del">
        <pc:chgData name="Guest User" userId="S::urn:spo:anon#b1786ca5c1651fc2a76db9159edc04e9aec436620735329fe88cf837de1e2bbf::" providerId="AD" clId="Web-{B343F41E-AF66-45BF-4E04-F8A42B41D345}" dt="2022-05-14T11:04:35.096" v="7"/>
        <pc:sldMkLst>
          <pc:docMk/>
          <pc:sldMk cId="1296850722" sldId="385"/>
        </pc:sldMkLst>
      </pc:sldChg>
      <pc:sldChg chg="del">
        <pc:chgData name="Guest User" userId="S::urn:spo:anon#b1786ca5c1651fc2a76db9159edc04e9aec436620735329fe88cf837de1e2bbf::" providerId="AD" clId="Web-{B343F41E-AF66-45BF-4E04-F8A42B41D345}" dt="2022-05-14T11:04:35.112" v="9"/>
        <pc:sldMkLst>
          <pc:docMk/>
          <pc:sldMk cId="3931908442" sldId="386"/>
        </pc:sldMkLst>
      </pc:sldChg>
      <pc:sldChg chg="add del">
        <pc:chgData name="Guest User" userId="S::urn:spo:anon#b1786ca5c1651fc2a76db9159edc04e9aec436620735329fe88cf837de1e2bbf::" providerId="AD" clId="Web-{B343F41E-AF66-45BF-4E04-F8A42B41D345}" dt="2022-05-14T11:18:47.351" v="69"/>
        <pc:sldMkLst>
          <pc:docMk/>
          <pc:sldMk cId="1825750122" sldId="389"/>
        </pc:sldMkLst>
      </pc:sldChg>
      <pc:sldChg chg="add del">
        <pc:chgData name="Guest User" userId="S::urn:spo:anon#b1786ca5c1651fc2a76db9159edc04e9aec436620735329fe88cf837de1e2bbf::" providerId="AD" clId="Web-{B343F41E-AF66-45BF-4E04-F8A42B41D345}" dt="2022-05-14T11:18:36.554" v="48"/>
        <pc:sldMkLst>
          <pc:docMk/>
          <pc:sldMk cId="2642396380" sldId="389"/>
        </pc:sldMkLst>
      </pc:sldChg>
      <pc:sldChg chg="modSp add modNotes">
        <pc:chgData name="Guest User" userId="S::urn:spo:anon#b1786ca5c1651fc2a76db9159edc04e9aec436620735329fe88cf837de1e2bbf::" providerId="AD" clId="Web-{B343F41E-AF66-45BF-4E04-F8A42B41D345}" dt="2022-05-14T12:19:45.263" v="92"/>
        <pc:sldMkLst>
          <pc:docMk/>
          <pc:sldMk cId="1569273581" sldId="390"/>
        </pc:sldMkLst>
        <pc:spChg chg="mod">
          <ac:chgData name="Guest User" userId="S::urn:spo:anon#b1786ca5c1651fc2a76db9159edc04e9aec436620735329fe88cf837de1e2bbf::" providerId="AD" clId="Web-{B343F41E-AF66-45BF-4E04-F8A42B41D345}" dt="2022-05-14T11:48:22.537" v="82" actId="20577"/>
          <ac:spMkLst>
            <pc:docMk/>
            <pc:sldMk cId="1569273581" sldId="390"/>
            <ac:spMk id="10" creationId="{FBA0A023-5D27-FF99-AD56-299272CB766D}"/>
          </ac:spMkLst>
        </pc:spChg>
      </pc:sldChg>
      <pc:sldChg chg="add del">
        <pc:chgData name="Guest User" userId="S::urn:spo:anon#b1786ca5c1651fc2a76db9159edc04e9aec436620735329fe88cf837de1e2bbf::" providerId="AD" clId="Web-{B343F41E-AF66-45BF-4E04-F8A42B41D345}" dt="2022-05-14T11:18:36.570" v="49"/>
        <pc:sldMkLst>
          <pc:docMk/>
          <pc:sldMk cId="3544583235" sldId="390"/>
        </pc:sldMkLst>
      </pc:sldChg>
      <pc:sldChg chg="add modNotes">
        <pc:chgData name="Guest User" userId="S::urn:spo:anon#b1786ca5c1651fc2a76db9159edc04e9aec436620735329fe88cf837de1e2bbf::" providerId="AD" clId="Web-{B343F41E-AF66-45BF-4E04-F8A42B41D345}" dt="2022-05-14T12:19:12.123" v="89"/>
        <pc:sldMkLst>
          <pc:docMk/>
          <pc:sldMk cId="1533058327" sldId="391"/>
        </pc:sldMkLst>
      </pc:sldChg>
      <pc:sldChg chg="add del">
        <pc:chgData name="Guest User" userId="S::urn:spo:anon#b1786ca5c1651fc2a76db9159edc04e9aec436620735329fe88cf837de1e2bbf::" providerId="AD" clId="Web-{B343F41E-AF66-45BF-4E04-F8A42B41D345}" dt="2022-05-14T11:18:36.570" v="50"/>
        <pc:sldMkLst>
          <pc:docMk/>
          <pc:sldMk cId="1908165591" sldId="391"/>
        </pc:sldMkLst>
      </pc:sldChg>
      <pc:sldChg chg="add modNotes">
        <pc:chgData name="Guest User" userId="S::urn:spo:anon#b1786ca5c1651fc2a76db9159edc04e9aec436620735329fe88cf837de1e2bbf::" providerId="AD" clId="Web-{B343F41E-AF66-45BF-4E04-F8A42B41D345}" dt="2022-05-14T12:20:50.826" v="97"/>
        <pc:sldMkLst>
          <pc:docMk/>
          <pc:sldMk cId="549031283" sldId="392"/>
        </pc:sldMkLst>
      </pc:sldChg>
      <pc:sldChg chg="add del">
        <pc:chgData name="Guest User" userId="S::urn:spo:anon#b1786ca5c1651fc2a76db9159edc04e9aec436620735329fe88cf837de1e2bbf::" providerId="AD" clId="Web-{B343F41E-AF66-45BF-4E04-F8A42B41D345}" dt="2022-05-14T11:18:36.570" v="51"/>
        <pc:sldMkLst>
          <pc:docMk/>
          <pc:sldMk cId="2508441573" sldId="392"/>
        </pc:sldMkLst>
      </pc:sldChg>
      <pc:sldChg chg="add del">
        <pc:chgData name="Guest User" userId="S::urn:spo:anon#b1786ca5c1651fc2a76db9159edc04e9aec436620735329fe88cf837de1e2bbf::" providerId="AD" clId="Web-{B343F41E-AF66-45BF-4E04-F8A42B41D345}" dt="2022-05-14T11:18:36.570" v="52"/>
        <pc:sldMkLst>
          <pc:docMk/>
          <pc:sldMk cId="904667334" sldId="393"/>
        </pc:sldMkLst>
      </pc:sldChg>
      <pc:sldChg chg="modSp add">
        <pc:chgData name="Guest User" userId="S::urn:spo:anon#b1786ca5c1651fc2a76db9159edc04e9aec436620735329fe88cf837de1e2bbf::" providerId="AD" clId="Web-{B343F41E-AF66-45BF-4E04-F8A42B41D345}" dt="2022-05-14T11:19:03.710" v="71" actId="20577"/>
        <pc:sldMkLst>
          <pc:docMk/>
          <pc:sldMk cId="2564061328" sldId="393"/>
        </pc:sldMkLst>
        <pc:spChg chg="mod">
          <ac:chgData name="Guest User" userId="S::urn:spo:anon#b1786ca5c1651fc2a76db9159edc04e9aec436620735329fe88cf837de1e2bbf::" providerId="AD" clId="Web-{B343F41E-AF66-45BF-4E04-F8A42B41D345}" dt="2022-05-14T11:19:03.710" v="71" actId="20577"/>
          <ac:spMkLst>
            <pc:docMk/>
            <pc:sldMk cId="2564061328" sldId="393"/>
            <ac:spMk id="2" creationId="{1938F058-B698-BE36-D850-A7AE5DDD0A45}"/>
          </ac:spMkLst>
        </pc:spChg>
      </pc:sldChg>
      <pc:sldChg chg="add del">
        <pc:chgData name="Guest User" userId="S::urn:spo:anon#b1786ca5c1651fc2a76db9159edc04e9aec436620735329fe88cf837de1e2bbf::" providerId="AD" clId="Web-{B343F41E-AF66-45BF-4E04-F8A42B41D345}" dt="2022-05-14T11:18:36.570" v="53"/>
        <pc:sldMkLst>
          <pc:docMk/>
          <pc:sldMk cId="2213643553" sldId="394"/>
        </pc:sldMkLst>
      </pc:sldChg>
      <pc:sldChg chg="add">
        <pc:chgData name="Guest User" userId="S::urn:spo:anon#b1786ca5c1651fc2a76db9159edc04e9aec436620735329fe88cf837de1e2bbf::" providerId="AD" clId="Web-{B343F41E-AF66-45BF-4E04-F8A42B41D345}" dt="2022-05-14T11:18:41.648" v="63"/>
        <pc:sldMkLst>
          <pc:docMk/>
          <pc:sldMk cId="3779978162" sldId="394"/>
        </pc:sldMkLst>
      </pc:sldChg>
      <pc:sldChg chg="add del">
        <pc:chgData name="Guest User" userId="S::urn:spo:anon#b1786ca5c1651fc2a76db9159edc04e9aec436620735329fe88cf837de1e2bbf::" providerId="AD" clId="Web-{B343F41E-AF66-45BF-4E04-F8A42B41D345}" dt="2022-05-14T11:18:36.585" v="54"/>
        <pc:sldMkLst>
          <pc:docMk/>
          <pc:sldMk cId="3645754957" sldId="395"/>
        </pc:sldMkLst>
      </pc:sldChg>
      <pc:sldChg chg="add">
        <pc:chgData name="Guest User" userId="S::urn:spo:anon#b1786ca5c1651fc2a76db9159edc04e9aec436620735329fe88cf837de1e2bbf::" providerId="AD" clId="Web-{B343F41E-AF66-45BF-4E04-F8A42B41D345}" dt="2022-05-14T11:18:41.695" v="64"/>
        <pc:sldMkLst>
          <pc:docMk/>
          <pc:sldMk cId="3913534622" sldId="395"/>
        </pc:sldMkLst>
      </pc:sldChg>
      <pc:sldChg chg="add">
        <pc:chgData name="Guest User" userId="S::urn:spo:anon#b1786ca5c1651fc2a76db9159edc04e9aec436620735329fe88cf837de1e2bbf::" providerId="AD" clId="Web-{B343F41E-AF66-45BF-4E04-F8A42B41D345}" dt="2022-05-14T11:18:41.726" v="65"/>
        <pc:sldMkLst>
          <pc:docMk/>
          <pc:sldMk cId="165985329" sldId="396"/>
        </pc:sldMkLst>
      </pc:sldChg>
      <pc:sldChg chg="add del">
        <pc:chgData name="Guest User" userId="S::urn:spo:anon#b1786ca5c1651fc2a76db9159edc04e9aec436620735329fe88cf837de1e2bbf::" providerId="AD" clId="Web-{B343F41E-AF66-45BF-4E04-F8A42B41D345}" dt="2022-05-14T11:18:36.585" v="55"/>
        <pc:sldMkLst>
          <pc:docMk/>
          <pc:sldMk cId="3377497811" sldId="396"/>
        </pc:sldMkLst>
      </pc:sldChg>
      <pc:sldChg chg="add">
        <pc:chgData name="Guest User" userId="S::urn:spo:anon#b1786ca5c1651fc2a76db9159edc04e9aec436620735329fe88cf837de1e2bbf::" providerId="AD" clId="Web-{B343F41E-AF66-45BF-4E04-F8A42B41D345}" dt="2022-05-14T11:18:42.023" v="66"/>
        <pc:sldMkLst>
          <pc:docMk/>
          <pc:sldMk cId="2501639494" sldId="397"/>
        </pc:sldMkLst>
      </pc:sldChg>
      <pc:sldChg chg="add del">
        <pc:chgData name="Guest User" userId="S::urn:spo:anon#b1786ca5c1651fc2a76db9159edc04e9aec436620735329fe88cf837de1e2bbf::" providerId="AD" clId="Web-{B343F41E-AF66-45BF-4E04-F8A42B41D345}" dt="2022-05-14T11:18:36.585" v="56"/>
        <pc:sldMkLst>
          <pc:docMk/>
          <pc:sldMk cId="3878916165" sldId="397"/>
        </pc:sldMkLst>
      </pc:sldChg>
      <pc:sldChg chg="add del">
        <pc:chgData name="Guest User" userId="S::urn:spo:anon#b1786ca5c1651fc2a76db9159edc04e9aec436620735329fe88cf837de1e2bbf::" providerId="AD" clId="Web-{B343F41E-AF66-45BF-4E04-F8A42B41D345}" dt="2022-05-14T11:18:36.601" v="57"/>
        <pc:sldMkLst>
          <pc:docMk/>
          <pc:sldMk cId="1638863787" sldId="398"/>
        </pc:sldMkLst>
      </pc:sldChg>
      <pc:sldChg chg="add">
        <pc:chgData name="Guest User" userId="S::urn:spo:anon#b1786ca5c1651fc2a76db9159edc04e9aec436620735329fe88cf837de1e2bbf::" providerId="AD" clId="Web-{B343F41E-AF66-45BF-4E04-F8A42B41D345}" dt="2022-05-14T11:18:42.070" v="67"/>
        <pc:sldMkLst>
          <pc:docMk/>
          <pc:sldMk cId="2214332373" sldId="398"/>
        </pc:sldMkLst>
      </pc:sldChg>
      <pc:sldChg chg="add del">
        <pc:chgData name="Guest User" userId="S::urn:spo:anon#b1786ca5c1651fc2a76db9159edc04e9aec436620735329fe88cf837de1e2bbf::" providerId="AD" clId="Web-{B343F41E-AF66-45BF-4E04-F8A42B41D345}" dt="2022-05-14T11:18:12.335" v="47"/>
        <pc:sldMkLst>
          <pc:docMk/>
          <pc:sldMk cId="1903954795" sldId="399"/>
        </pc:sldMkLst>
      </pc:sldChg>
      <pc:sldChg chg="add">
        <pc:chgData name="Guest User" userId="S::urn:spo:anon#b1786ca5c1651fc2a76db9159edc04e9aec436620735329fe88cf837de1e2bbf::" providerId="AD" clId="Web-{B343F41E-AF66-45BF-4E04-F8A42B41D345}" dt="2022-05-14T11:18:42.226" v="68"/>
        <pc:sldMkLst>
          <pc:docMk/>
          <pc:sldMk cId="2520132610" sldId="399"/>
        </pc:sldMkLst>
      </pc:sldChg>
      <pc:sldChg chg="add del">
        <pc:chgData name="Guest User" userId="S::urn:spo:anon#b1786ca5c1651fc2a76db9159edc04e9aec436620735329fe88cf837de1e2bbf::" providerId="AD" clId="Web-{B343F41E-AF66-45BF-4E04-F8A42B41D345}" dt="2022-05-14T11:18:12.320" v="46"/>
        <pc:sldMkLst>
          <pc:docMk/>
          <pc:sldMk cId="1084747100" sldId="400"/>
        </pc:sldMkLst>
      </pc:sldChg>
      <pc:sldChg chg="add del">
        <pc:chgData name="Guest User" userId="S::urn:spo:anon#b1786ca5c1651fc2a76db9159edc04e9aec436620735329fe88cf837de1e2bbf::" providerId="AD" clId="Web-{B343F41E-AF66-45BF-4E04-F8A42B41D345}" dt="2022-05-14T11:18:12.320" v="45"/>
        <pc:sldMkLst>
          <pc:docMk/>
          <pc:sldMk cId="1166223579" sldId="401"/>
        </pc:sldMkLst>
      </pc:sldChg>
      <pc:sldChg chg="add del">
        <pc:chgData name="Guest User" userId="S::urn:spo:anon#b1786ca5c1651fc2a76db9159edc04e9aec436620735329fe88cf837de1e2bbf::" providerId="AD" clId="Web-{B343F41E-AF66-45BF-4E04-F8A42B41D345}" dt="2022-05-14T11:18:12.320" v="44"/>
        <pc:sldMkLst>
          <pc:docMk/>
          <pc:sldMk cId="1271492637" sldId="402"/>
        </pc:sldMkLst>
      </pc:sldChg>
      <pc:sldChg chg="add del">
        <pc:chgData name="Guest User" userId="S::urn:spo:anon#b1786ca5c1651fc2a76db9159edc04e9aec436620735329fe88cf837de1e2bbf::" providerId="AD" clId="Web-{B343F41E-AF66-45BF-4E04-F8A42B41D345}" dt="2022-05-14T11:18:12.320" v="43"/>
        <pc:sldMkLst>
          <pc:docMk/>
          <pc:sldMk cId="2621007488" sldId="403"/>
        </pc:sldMkLst>
      </pc:sldChg>
      <pc:sldChg chg="add del">
        <pc:chgData name="Guest User" userId="S::urn:spo:anon#b1786ca5c1651fc2a76db9159edc04e9aec436620735329fe88cf837de1e2bbf::" providerId="AD" clId="Web-{B343F41E-AF66-45BF-4E04-F8A42B41D345}" dt="2022-05-14T11:18:12.320" v="42"/>
        <pc:sldMkLst>
          <pc:docMk/>
          <pc:sldMk cId="1053678591" sldId="404"/>
        </pc:sldMkLst>
      </pc:sldChg>
      <pc:sldChg chg="add del">
        <pc:chgData name="Guest User" userId="S::urn:spo:anon#b1786ca5c1651fc2a76db9159edc04e9aec436620735329fe88cf837de1e2bbf::" providerId="AD" clId="Web-{B343F41E-AF66-45BF-4E04-F8A42B41D345}" dt="2022-05-14T11:18:12.320" v="41"/>
        <pc:sldMkLst>
          <pc:docMk/>
          <pc:sldMk cId="2150454380" sldId="405"/>
        </pc:sldMkLst>
      </pc:sldChg>
      <pc:sldChg chg="add del">
        <pc:chgData name="Guest User" userId="S::urn:spo:anon#b1786ca5c1651fc2a76db9159edc04e9aec436620735329fe88cf837de1e2bbf::" providerId="AD" clId="Web-{B343F41E-AF66-45BF-4E04-F8A42B41D345}" dt="2022-05-14T11:18:12.304" v="40"/>
        <pc:sldMkLst>
          <pc:docMk/>
          <pc:sldMk cId="2231494342" sldId="406"/>
        </pc:sldMkLst>
      </pc:sldChg>
      <pc:sldChg chg="add del">
        <pc:chgData name="Guest User" userId="S::urn:spo:anon#b1786ca5c1651fc2a76db9159edc04e9aec436620735329fe88cf837de1e2bbf::" providerId="AD" clId="Web-{B343F41E-AF66-45BF-4E04-F8A42B41D345}" dt="2022-05-14T11:18:12.304" v="39"/>
        <pc:sldMkLst>
          <pc:docMk/>
          <pc:sldMk cId="1904529173" sldId="407"/>
        </pc:sldMkLst>
      </pc:sldChg>
      <pc:sldChg chg="add del">
        <pc:chgData name="Guest User" userId="S::urn:spo:anon#b1786ca5c1651fc2a76db9159edc04e9aec436620735329fe88cf837de1e2bbf::" providerId="AD" clId="Web-{B343F41E-AF66-45BF-4E04-F8A42B41D345}" dt="2022-05-14T11:18:12.304" v="38"/>
        <pc:sldMkLst>
          <pc:docMk/>
          <pc:sldMk cId="1251322416" sldId="408"/>
        </pc:sldMkLst>
      </pc:sldChg>
      <pc:sldChg chg="add del">
        <pc:chgData name="Guest User" userId="S::urn:spo:anon#b1786ca5c1651fc2a76db9159edc04e9aec436620735329fe88cf837de1e2bbf::" providerId="AD" clId="Web-{B343F41E-AF66-45BF-4E04-F8A42B41D345}" dt="2022-05-14T11:18:12.304" v="37"/>
        <pc:sldMkLst>
          <pc:docMk/>
          <pc:sldMk cId="336491585" sldId="409"/>
        </pc:sldMkLst>
      </pc:sldChg>
      <pc:sldChg chg="add del">
        <pc:chgData name="Guest User" userId="S::urn:spo:anon#b1786ca5c1651fc2a76db9159edc04e9aec436620735329fe88cf837de1e2bbf::" providerId="AD" clId="Web-{B343F41E-AF66-45BF-4E04-F8A42B41D345}" dt="2022-05-14T11:18:12.288" v="36"/>
        <pc:sldMkLst>
          <pc:docMk/>
          <pc:sldMk cId="3505069217" sldId="410"/>
        </pc:sldMkLst>
      </pc:sldChg>
      <pc:sldChg chg="add del">
        <pc:chgData name="Guest User" userId="S::urn:spo:anon#b1786ca5c1651fc2a76db9159edc04e9aec436620735329fe88cf837de1e2bbf::" providerId="AD" clId="Web-{B343F41E-AF66-45BF-4E04-F8A42B41D345}" dt="2022-05-14T11:18:12.288" v="35"/>
        <pc:sldMkLst>
          <pc:docMk/>
          <pc:sldMk cId="3899074991" sldId="411"/>
        </pc:sldMkLst>
      </pc:sldChg>
    </pc:docChg>
  </pc:docChgLst>
  <pc:docChgLst>
    <pc:chgData name="Guest User" userId="S::urn:spo:anon#b1786ca5c1651fc2a76db9159edc04e9aec436620735329fe88cf837de1e2bbf::" providerId="AD" clId="Web-{4C927E8D-707A-BCB4-BEE7-5B3D89F12F6D}"/>
    <pc:docChg chg="addSld delSld">
      <pc:chgData name="Guest User" userId="S::urn:spo:anon#b1786ca5c1651fc2a76db9159edc04e9aec436620735329fe88cf837de1e2bbf::" providerId="AD" clId="Web-{4C927E8D-707A-BCB4-BEE7-5B3D89F12F6D}" dt="2022-05-14T06:53:08.622" v="26"/>
      <pc:docMkLst>
        <pc:docMk/>
      </pc:docMkLst>
      <pc:sldChg chg="del">
        <pc:chgData name="Guest User" userId="S::urn:spo:anon#b1786ca5c1651fc2a76db9159edc04e9aec436620735329fe88cf837de1e2bbf::" providerId="AD" clId="Web-{4C927E8D-707A-BCB4-BEE7-5B3D89F12F6D}" dt="2022-05-14T06:50:35.701" v="2"/>
        <pc:sldMkLst>
          <pc:docMk/>
          <pc:sldMk cId="1125890643" sldId="348"/>
        </pc:sldMkLst>
      </pc:sldChg>
      <pc:sldChg chg="del">
        <pc:chgData name="Guest User" userId="S::urn:spo:anon#b1786ca5c1651fc2a76db9159edc04e9aec436620735329fe88cf837de1e2bbf::" providerId="AD" clId="Web-{4C927E8D-707A-BCB4-BEE7-5B3D89F12F6D}" dt="2022-05-14T06:50:35.701" v="3"/>
        <pc:sldMkLst>
          <pc:docMk/>
          <pc:sldMk cId="1772858902" sldId="349"/>
        </pc:sldMkLst>
      </pc:sldChg>
      <pc:sldChg chg="del">
        <pc:chgData name="Guest User" userId="S::urn:spo:anon#b1786ca5c1651fc2a76db9159edc04e9aec436620735329fe88cf837de1e2bbf::" providerId="AD" clId="Web-{4C927E8D-707A-BCB4-BEE7-5B3D89F12F6D}" dt="2022-05-14T06:50:35.717" v="4"/>
        <pc:sldMkLst>
          <pc:docMk/>
          <pc:sldMk cId="3432749811" sldId="350"/>
        </pc:sldMkLst>
      </pc:sldChg>
      <pc:sldChg chg="del">
        <pc:chgData name="Guest User" userId="S::urn:spo:anon#b1786ca5c1651fc2a76db9159edc04e9aec436620735329fe88cf837de1e2bbf::" providerId="AD" clId="Web-{4C927E8D-707A-BCB4-BEE7-5B3D89F12F6D}" dt="2022-05-14T06:50:35.717" v="5"/>
        <pc:sldMkLst>
          <pc:docMk/>
          <pc:sldMk cId="3542014329" sldId="351"/>
        </pc:sldMkLst>
      </pc:sldChg>
      <pc:sldChg chg="del">
        <pc:chgData name="Guest User" userId="S::urn:spo:anon#b1786ca5c1651fc2a76db9159edc04e9aec436620735329fe88cf837de1e2bbf::" providerId="AD" clId="Web-{4C927E8D-707A-BCB4-BEE7-5B3D89F12F6D}" dt="2022-05-14T06:50:35.717" v="6"/>
        <pc:sldMkLst>
          <pc:docMk/>
          <pc:sldMk cId="1864373698" sldId="352"/>
        </pc:sldMkLst>
      </pc:sldChg>
      <pc:sldChg chg="del">
        <pc:chgData name="Guest User" userId="S::urn:spo:anon#b1786ca5c1651fc2a76db9159edc04e9aec436620735329fe88cf837de1e2bbf::" providerId="AD" clId="Web-{4C927E8D-707A-BCB4-BEE7-5B3D89F12F6D}" dt="2022-05-14T06:50:35.717" v="7"/>
        <pc:sldMkLst>
          <pc:docMk/>
          <pc:sldMk cId="1194511352" sldId="353"/>
        </pc:sldMkLst>
      </pc:sldChg>
      <pc:sldChg chg="del">
        <pc:chgData name="Guest User" userId="S::urn:spo:anon#b1786ca5c1651fc2a76db9159edc04e9aec436620735329fe88cf837de1e2bbf::" providerId="AD" clId="Web-{4C927E8D-707A-BCB4-BEE7-5B3D89F12F6D}" dt="2022-05-14T06:50:35.717" v="8"/>
        <pc:sldMkLst>
          <pc:docMk/>
          <pc:sldMk cId="2842976595" sldId="354"/>
        </pc:sldMkLst>
      </pc:sldChg>
      <pc:sldChg chg="del">
        <pc:chgData name="Guest User" userId="S::urn:spo:anon#b1786ca5c1651fc2a76db9159edc04e9aec436620735329fe88cf837de1e2bbf::" providerId="AD" clId="Web-{4C927E8D-707A-BCB4-BEE7-5B3D89F12F6D}" dt="2022-05-14T06:50:35.764" v="9"/>
        <pc:sldMkLst>
          <pc:docMk/>
          <pc:sldMk cId="184661195" sldId="355"/>
        </pc:sldMkLst>
      </pc:sldChg>
      <pc:sldChg chg="del">
        <pc:chgData name="Guest User" userId="S::urn:spo:anon#b1786ca5c1651fc2a76db9159edc04e9aec436620735329fe88cf837de1e2bbf::" providerId="AD" clId="Web-{4C927E8D-707A-BCB4-BEE7-5B3D89F12F6D}" dt="2022-05-14T06:50:35.764" v="10"/>
        <pc:sldMkLst>
          <pc:docMk/>
          <pc:sldMk cId="1648151464" sldId="356"/>
        </pc:sldMkLst>
      </pc:sldChg>
      <pc:sldChg chg="add del">
        <pc:chgData name="Guest User" userId="S::urn:spo:anon#b1786ca5c1651fc2a76db9159edc04e9aec436620735329fe88cf837de1e2bbf::" providerId="AD" clId="Web-{4C927E8D-707A-BCB4-BEE7-5B3D89F12F6D}" dt="2022-05-14T06:51:04.623" v="24"/>
        <pc:sldMkLst>
          <pc:docMk/>
          <pc:sldMk cId="449037134" sldId="357"/>
        </pc:sldMkLst>
      </pc:sldChg>
      <pc:sldChg chg="del">
        <pc:chgData name="Guest User" userId="S::urn:spo:anon#b1786ca5c1651fc2a76db9159edc04e9aec436620735329fe88cf837de1e2bbf::" providerId="AD" clId="Web-{4C927E8D-707A-BCB4-BEE7-5B3D89F12F6D}" dt="2022-05-14T06:51:10.170" v="25"/>
        <pc:sldMkLst>
          <pc:docMk/>
          <pc:sldMk cId="3459436163" sldId="358"/>
        </pc:sldMkLst>
      </pc:sldChg>
      <pc:sldChg chg="del">
        <pc:chgData name="Guest User" userId="S::urn:spo:anon#b1786ca5c1651fc2a76db9159edc04e9aec436620735329fe88cf837de1e2bbf::" providerId="AD" clId="Web-{4C927E8D-707A-BCB4-BEE7-5B3D89F12F6D}" dt="2022-05-14T06:50:59.279" v="23"/>
        <pc:sldMkLst>
          <pc:docMk/>
          <pc:sldMk cId="1560458969" sldId="369"/>
        </pc:sldMkLst>
      </pc:sldChg>
      <pc:sldChg chg="add">
        <pc:chgData name="Guest User" userId="S::urn:spo:anon#b1786ca5c1651fc2a76db9159edc04e9aec436620735329fe88cf837de1e2bbf::" providerId="AD" clId="Web-{4C927E8D-707A-BCB4-BEE7-5B3D89F12F6D}" dt="2022-05-14T06:50:40.264" v="11"/>
        <pc:sldMkLst>
          <pc:docMk/>
          <pc:sldMk cId="1760960780" sldId="375"/>
        </pc:sldMkLst>
      </pc:sldChg>
      <pc:sldChg chg="add">
        <pc:chgData name="Guest User" userId="S::urn:spo:anon#b1786ca5c1651fc2a76db9159edc04e9aec436620735329fe88cf837de1e2bbf::" providerId="AD" clId="Web-{4C927E8D-707A-BCB4-BEE7-5B3D89F12F6D}" dt="2022-05-14T06:50:40.326" v="12"/>
        <pc:sldMkLst>
          <pc:docMk/>
          <pc:sldMk cId="2894081565" sldId="376"/>
        </pc:sldMkLst>
      </pc:sldChg>
      <pc:sldChg chg="add">
        <pc:chgData name="Guest User" userId="S::urn:spo:anon#b1786ca5c1651fc2a76db9159edc04e9aec436620735329fe88cf837de1e2bbf::" providerId="AD" clId="Web-{4C927E8D-707A-BCB4-BEE7-5B3D89F12F6D}" dt="2022-05-14T06:50:40.545" v="13"/>
        <pc:sldMkLst>
          <pc:docMk/>
          <pc:sldMk cId="1271231068" sldId="377"/>
        </pc:sldMkLst>
      </pc:sldChg>
      <pc:sldChg chg="add">
        <pc:chgData name="Guest User" userId="S::urn:spo:anon#b1786ca5c1651fc2a76db9159edc04e9aec436620735329fe88cf837de1e2bbf::" providerId="AD" clId="Web-{4C927E8D-707A-BCB4-BEE7-5B3D89F12F6D}" dt="2022-05-14T06:50:40.623" v="14"/>
        <pc:sldMkLst>
          <pc:docMk/>
          <pc:sldMk cId="1893327833" sldId="378"/>
        </pc:sldMkLst>
      </pc:sldChg>
      <pc:sldChg chg="add">
        <pc:chgData name="Guest User" userId="S::urn:spo:anon#b1786ca5c1651fc2a76db9159edc04e9aec436620735329fe88cf837de1e2bbf::" providerId="AD" clId="Web-{4C927E8D-707A-BCB4-BEE7-5B3D89F12F6D}" dt="2022-05-14T06:50:40.764" v="15"/>
        <pc:sldMkLst>
          <pc:docMk/>
          <pc:sldMk cId="3890699086" sldId="379"/>
        </pc:sldMkLst>
      </pc:sldChg>
      <pc:sldChg chg="add">
        <pc:chgData name="Guest User" userId="S::urn:spo:anon#b1786ca5c1651fc2a76db9159edc04e9aec436620735329fe88cf837de1e2bbf::" providerId="AD" clId="Web-{4C927E8D-707A-BCB4-BEE7-5B3D89F12F6D}" dt="2022-05-14T06:50:40.998" v="16"/>
        <pc:sldMkLst>
          <pc:docMk/>
          <pc:sldMk cId="1601925306" sldId="380"/>
        </pc:sldMkLst>
      </pc:sldChg>
      <pc:sldChg chg="add">
        <pc:chgData name="Guest User" userId="S::urn:spo:anon#b1786ca5c1651fc2a76db9159edc04e9aec436620735329fe88cf837de1e2bbf::" providerId="AD" clId="Web-{4C927E8D-707A-BCB4-BEE7-5B3D89F12F6D}" dt="2022-05-14T06:50:41.076" v="17"/>
        <pc:sldMkLst>
          <pc:docMk/>
          <pc:sldMk cId="535714184" sldId="381"/>
        </pc:sldMkLst>
      </pc:sldChg>
      <pc:sldChg chg="add">
        <pc:chgData name="Guest User" userId="S::urn:spo:anon#b1786ca5c1651fc2a76db9159edc04e9aec436620735329fe88cf837de1e2bbf::" providerId="AD" clId="Web-{4C927E8D-707A-BCB4-BEE7-5B3D89F12F6D}" dt="2022-05-14T06:50:41.232" v="18"/>
        <pc:sldMkLst>
          <pc:docMk/>
          <pc:sldMk cId="2339545383" sldId="382"/>
        </pc:sldMkLst>
      </pc:sldChg>
      <pc:sldChg chg="add">
        <pc:chgData name="Guest User" userId="S::urn:spo:anon#b1786ca5c1651fc2a76db9159edc04e9aec436620735329fe88cf837de1e2bbf::" providerId="AD" clId="Web-{4C927E8D-707A-BCB4-BEE7-5B3D89F12F6D}" dt="2022-05-14T06:50:41.310" v="19"/>
        <pc:sldMkLst>
          <pc:docMk/>
          <pc:sldMk cId="1828281340" sldId="383"/>
        </pc:sldMkLst>
      </pc:sldChg>
      <pc:sldChg chg="add">
        <pc:chgData name="Guest User" userId="S::urn:spo:anon#b1786ca5c1651fc2a76db9159edc04e9aec436620735329fe88cf837de1e2bbf::" providerId="AD" clId="Web-{4C927E8D-707A-BCB4-BEE7-5B3D89F12F6D}" dt="2022-05-14T06:50:41.607" v="20"/>
        <pc:sldMkLst>
          <pc:docMk/>
          <pc:sldMk cId="2136533490" sldId="384"/>
        </pc:sldMkLst>
      </pc:sldChg>
      <pc:sldChg chg="add">
        <pc:chgData name="Guest User" userId="S::urn:spo:anon#b1786ca5c1651fc2a76db9159edc04e9aec436620735329fe88cf837de1e2bbf::" providerId="AD" clId="Web-{4C927E8D-707A-BCB4-BEE7-5B3D89F12F6D}" dt="2022-05-14T06:50:41.670" v="21"/>
        <pc:sldMkLst>
          <pc:docMk/>
          <pc:sldMk cId="1296850722" sldId="385"/>
        </pc:sldMkLst>
      </pc:sldChg>
      <pc:sldChg chg="add">
        <pc:chgData name="Guest User" userId="S::urn:spo:anon#b1786ca5c1651fc2a76db9159edc04e9aec436620735329fe88cf837de1e2bbf::" providerId="AD" clId="Web-{4C927E8D-707A-BCB4-BEE7-5B3D89F12F6D}" dt="2022-05-14T06:50:41.764" v="22"/>
        <pc:sldMkLst>
          <pc:docMk/>
          <pc:sldMk cId="3931908442" sldId="386"/>
        </pc:sldMkLst>
      </pc:sldChg>
      <pc:sldChg chg="add">
        <pc:chgData name="Guest User" userId="S::urn:spo:anon#b1786ca5c1651fc2a76db9159edc04e9aec436620735329fe88cf837de1e2bbf::" providerId="AD" clId="Web-{4C927E8D-707A-BCB4-BEE7-5B3D89F12F6D}" dt="2022-05-14T06:53:08.622" v="26"/>
        <pc:sldMkLst>
          <pc:docMk/>
          <pc:sldMk cId="2059327790" sldId="387"/>
        </pc:sldMkLst>
      </pc:sldChg>
    </pc:docChg>
  </pc:docChgLst>
  <pc:docChgLst>
    <pc:chgData name="Guest User" userId="S::urn:spo:anon#b1786ca5c1651fc2a76db9159edc04e9aec436620735329fe88cf837de1e2bbf::" providerId="AD" clId="Web-{7283B87F-EEB9-6B79-303A-ACDFFFFC4BAC}"/>
    <pc:docChg chg="addSld delSld">
      <pc:chgData name="Guest User" userId="S::urn:spo:anon#b1786ca5c1651fc2a76db9159edc04e9aec436620735329fe88cf837de1e2bbf::" providerId="AD" clId="Web-{7283B87F-EEB9-6B79-303A-ACDFFFFC4BAC}" dt="2022-05-12T03:22:13.887" v="1"/>
      <pc:docMkLst>
        <pc:docMk/>
      </pc:docMkLst>
      <pc:sldChg chg="del">
        <pc:chgData name="Guest User" userId="S::urn:spo:anon#b1786ca5c1651fc2a76db9159edc04e9aec436620735329fe88cf837de1e2bbf::" providerId="AD" clId="Web-{7283B87F-EEB9-6B79-303A-ACDFFFFC4BAC}" dt="2022-05-12T03:22:13.887" v="1"/>
        <pc:sldMkLst>
          <pc:docMk/>
          <pc:sldMk cId="52308637" sldId="315"/>
        </pc:sldMkLst>
      </pc:sldChg>
      <pc:sldChg chg="add">
        <pc:chgData name="Guest User" userId="S::urn:spo:anon#b1786ca5c1651fc2a76db9159edc04e9aec436620735329fe88cf837de1e2bbf::" providerId="AD" clId="Web-{7283B87F-EEB9-6B79-303A-ACDFFFFC4BAC}" dt="2022-05-12T03:22:10.481" v="0"/>
        <pc:sldMkLst>
          <pc:docMk/>
          <pc:sldMk cId="3140514773" sldId="317"/>
        </pc:sldMkLst>
      </pc:sldChg>
    </pc:docChg>
  </pc:docChgLst>
  <pc:docChgLst>
    <pc:chgData name="Ashok, Sachin" userId="fc960850-3362-4299-93cf-3333984e9092" providerId="ADAL" clId="{1AFD625B-6595-7244-89ED-8774B54DD824}"/>
    <pc:docChg chg="modSld modShowInfo">
      <pc:chgData name="Ashok, Sachin" userId="fc960850-3362-4299-93cf-3333984e9092" providerId="ADAL" clId="{1AFD625B-6595-7244-89ED-8774B54DD824}" dt="2022-06-09T08:04:22.641" v="556" actId="20577"/>
      <pc:docMkLst>
        <pc:docMk/>
      </pc:docMkLst>
      <pc:sldChg chg="modNotesTx">
        <pc:chgData name="Ashok, Sachin" userId="fc960850-3362-4299-93cf-3333984e9092" providerId="ADAL" clId="{1AFD625B-6595-7244-89ED-8774B54DD824}" dt="2022-06-08T08:34:19.287" v="298" actId="20577"/>
        <pc:sldMkLst>
          <pc:docMk/>
          <pc:sldMk cId="109857222" sldId="256"/>
        </pc:sldMkLst>
      </pc:sldChg>
      <pc:sldChg chg="modSp modNotesTx">
        <pc:chgData name="Ashok, Sachin" userId="fc960850-3362-4299-93cf-3333984e9092" providerId="ADAL" clId="{1AFD625B-6595-7244-89ED-8774B54DD824}" dt="2022-06-08T07:39:10.295" v="294"/>
        <pc:sldMkLst>
          <pc:docMk/>
          <pc:sldMk cId="1079788772" sldId="258"/>
        </pc:sldMkLst>
        <pc:spChg chg="mod">
          <ac:chgData name="Ashok, Sachin" userId="fc960850-3362-4299-93cf-3333984e9092" providerId="ADAL" clId="{1AFD625B-6595-7244-89ED-8774B54DD824}" dt="2022-06-08T07:39:10.295" v="294"/>
          <ac:spMkLst>
            <pc:docMk/>
            <pc:sldMk cId="1079788772" sldId="258"/>
            <ac:spMk id="11" creationId="{F65A7422-E6BA-64A6-E790-54BF4CF8CC5B}"/>
          </ac:spMkLst>
        </pc:spChg>
        <pc:spChg chg="mod">
          <ac:chgData name="Ashok, Sachin" userId="fc960850-3362-4299-93cf-3333984e9092" providerId="ADAL" clId="{1AFD625B-6595-7244-89ED-8774B54DD824}" dt="2022-06-08T07:38:24.913" v="244"/>
          <ac:spMkLst>
            <pc:docMk/>
            <pc:sldMk cId="1079788772" sldId="258"/>
            <ac:spMk id="16" creationId="{2B2DEBB4-AAD3-185C-5897-C296CD829064}"/>
          </ac:spMkLst>
        </pc:spChg>
      </pc:sldChg>
      <pc:sldChg chg="modSp modNotesTx">
        <pc:chgData name="Ashok, Sachin" userId="fc960850-3362-4299-93cf-3333984e9092" providerId="ADAL" clId="{1AFD625B-6595-7244-89ED-8774B54DD824}" dt="2022-06-09T05:44:49.106" v="436" actId="20577"/>
        <pc:sldMkLst>
          <pc:docMk/>
          <pc:sldMk cId="4179391546" sldId="260"/>
        </pc:sldMkLst>
        <pc:spChg chg="mod">
          <ac:chgData name="Ashok, Sachin" userId="fc960850-3362-4299-93cf-3333984e9092" providerId="ADAL" clId="{1AFD625B-6595-7244-89ED-8774B54DD824}" dt="2022-06-09T05:43:17.715" v="406" actId="207"/>
          <ac:spMkLst>
            <pc:docMk/>
            <pc:sldMk cId="4179391546" sldId="260"/>
            <ac:spMk id="7" creationId="{90DBC17C-F90C-4C5B-0B14-A71E691AA1B8}"/>
          </ac:spMkLst>
        </pc:spChg>
        <pc:spChg chg="mod">
          <ac:chgData name="Ashok, Sachin" userId="fc960850-3362-4299-93cf-3333984e9092" providerId="ADAL" clId="{1AFD625B-6595-7244-89ED-8774B54DD824}" dt="2022-06-09T05:43:49.531" v="408"/>
          <ac:spMkLst>
            <pc:docMk/>
            <pc:sldMk cId="4179391546" sldId="260"/>
            <ac:spMk id="9" creationId="{A6897BBC-4694-987A-1B4A-BF896D1CB088}"/>
          </ac:spMkLst>
        </pc:spChg>
        <pc:spChg chg="mod">
          <ac:chgData name="Ashok, Sachin" userId="fc960850-3362-4299-93cf-3333984e9092" providerId="ADAL" clId="{1AFD625B-6595-7244-89ED-8774B54DD824}" dt="2022-06-09T05:43:03.946" v="404"/>
          <ac:spMkLst>
            <pc:docMk/>
            <pc:sldMk cId="4179391546" sldId="260"/>
            <ac:spMk id="67" creationId="{994D088C-E395-FB3D-0031-6E13EDE0389A}"/>
          </ac:spMkLst>
        </pc:spChg>
      </pc:sldChg>
      <pc:sldChg chg="modSp modNotesTx">
        <pc:chgData name="Ashok, Sachin" userId="fc960850-3362-4299-93cf-3333984e9092" providerId="ADAL" clId="{1AFD625B-6595-7244-89ED-8774B54DD824}" dt="2022-06-09T05:39:49.553" v="303" actId="20577"/>
        <pc:sldMkLst>
          <pc:docMk/>
          <pc:sldMk cId="3265558605" sldId="277"/>
        </pc:sldMkLst>
        <pc:spChg chg="mod">
          <ac:chgData name="Ashok, Sachin" userId="fc960850-3362-4299-93cf-3333984e9092" providerId="ADAL" clId="{1AFD625B-6595-7244-89ED-8774B54DD824}" dt="2022-06-09T05:39:49.553" v="303" actId="20577"/>
          <ac:spMkLst>
            <pc:docMk/>
            <pc:sldMk cId="3265558605" sldId="277"/>
            <ac:spMk id="3" creationId="{65538531-FD5D-8648-37DC-F1C2C18DAF5E}"/>
          </ac:spMkLst>
        </pc:spChg>
      </pc:sldChg>
      <pc:sldChg chg="modNotesTx">
        <pc:chgData name="Ashok, Sachin" userId="fc960850-3362-4299-93cf-3333984e9092" providerId="ADAL" clId="{1AFD625B-6595-7244-89ED-8774B54DD824}" dt="2022-06-01T20:37:17.982" v="69" actId="20577"/>
        <pc:sldMkLst>
          <pc:docMk/>
          <pc:sldMk cId="3574364507" sldId="291"/>
        </pc:sldMkLst>
      </pc:sldChg>
      <pc:sldChg chg="modNotesTx">
        <pc:chgData name="Ashok, Sachin" userId="fc960850-3362-4299-93cf-3333984e9092" providerId="ADAL" clId="{1AFD625B-6595-7244-89ED-8774B54DD824}" dt="2022-06-09T08:04:22.641" v="556" actId="20577"/>
        <pc:sldMkLst>
          <pc:docMk/>
          <pc:sldMk cId="3477691824" sldId="305"/>
        </pc:sldMkLst>
      </pc:sldChg>
      <pc:sldChg chg="modNotesTx">
        <pc:chgData name="Ashok, Sachin" userId="fc960850-3362-4299-93cf-3333984e9092" providerId="ADAL" clId="{1AFD625B-6595-7244-89ED-8774B54DD824}" dt="2022-06-01T20:44:40.118" v="207" actId="20577"/>
        <pc:sldMkLst>
          <pc:docMk/>
          <pc:sldMk cId="2160461903" sldId="307"/>
        </pc:sldMkLst>
      </pc:sldChg>
      <pc:sldChg chg="modSp mod modNotesTx">
        <pc:chgData name="Ashok, Sachin" userId="fc960850-3362-4299-93cf-3333984e9092" providerId="ADAL" clId="{1AFD625B-6595-7244-89ED-8774B54DD824}" dt="2022-06-09T07:40:32.467" v="451" actId="20577"/>
        <pc:sldMkLst>
          <pc:docMk/>
          <pc:sldMk cId="2758995360" sldId="311"/>
        </pc:sldMkLst>
        <pc:spChg chg="mod">
          <ac:chgData name="Ashok, Sachin" userId="fc960850-3362-4299-93cf-3333984e9092" providerId="ADAL" clId="{1AFD625B-6595-7244-89ED-8774B54DD824}" dt="2022-06-09T07:40:32.467" v="451" actId="20577"/>
          <ac:spMkLst>
            <pc:docMk/>
            <pc:sldMk cId="2758995360" sldId="311"/>
            <ac:spMk id="2" creationId="{B6B33ACD-4F61-D0EC-3ED2-E80B3404C404}"/>
          </ac:spMkLst>
        </pc:spChg>
      </pc:sldChg>
      <pc:sldChg chg="modNotesTx">
        <pc:chgData name="Ashok, Sachin" userId="fc960850-3362-4299-93cf-3333984e9092" providerId="ADAL" clId="{1AFD625B-6595-7244-89ED-8774B54DD824}" dt="2022-06-01T20:39:46.310" v="109" actId="20577"/>
        <pc:sldMkLst>
          <pc:docMk/>
          <pc:sldMk cId="633285193" sldId="371"/>
        </pc:sldMkLst>
      </pc:sldChg>
    </pc:docChg>
  </pc:docChgLst>
  <pc:docChgLst>
    <pc:chgData name="Guest User" userId="S::urn:spo:anon#b1786ca5c1651fc2a76db9159edc04e9aec436620735329fe88cf837de1e2bbf::" providerId="AD" clId="Web-{75385A07-CC67-505C-1772-059D25D69CD5}"/>
    <pc:docChg chg="addSld delSld modSld sldOrd">
      <pc:chgData name="Guest User" userId="S::urn:spo:anon#b1786ca5c1651fc2a76db9159edc04e9aec436620735329fe88cf837de1e2bbf::" providerId="AD" clId="Web-{75385A07-CC67-505C-1772-059D25D69CD5}" dt="2022-05-11T22:32:34.448" v="51"/>
      <pc:docMkLst>
        <pc:docMk/>
      </pc:docMkLst>
      <pc:sldChg chg="del">
        <pc:chgData name="Guest User" userId="S::urn:spo:anon#b1786ca5c1651fc2a76db9159edc04e9aec436620735329fe88cf837de1e2bbf::" providerId="AD" clId="Web-{75385A07-CC67-505C-1772-059D25D69CD5}" dt="2022-05-11T22:32:34.448" v="50"/>
        <pc:sldMkLst>
          <pc:docMk/>
          <pc:sldMk cId="3145398464" sldId="266"/>
        </pc:sldMkLst>
      </pc:sldChg>
      <pc:sldChg chg="del">
        <pc:chgData name="Guest User" userId="S::urn:spo:anon#b1786ca5c1651fc2a76db9159edc04e9aec436620735329fe88cf837de1e2bbf::" providerId="AD" clId="Web-{75385A07-CC67-505C-1772-059D25D69CD5}" dt="2022-05-11T02:41:20.869" v="0"/>
        <pc:sldMkLst>
          <pc:docMk/>
          <pc:sldMk cId="3071404256" sldId="279"/>
        </pc:sldMkLst>
      </pc:sldChg>
      <pc:sldChg chg="ord">
        <pc:chgData name="Guest User" userId="S::urn:spo:anon#b1786ca5c1651fc2a76db9159edc04e9aec436620735329fe88cf837de1e2bbf::" providerId="AD" clId="Web-{75385A07-CC67-505C-1772-059D25D69CD5}" dt="2022-05-11T09:27:16.551" v="31"/>
        <pc:sldMkLst>
          <pc:docMk/>
          <pc:sldMk cId="2666154773" sldId="284"/>
        </pc:sldMkLst>
      </pc:sldChg>
      <pc:sldChg chg="del">
        <pc:chgData name="Guest User" userId="S::urn:spo:anon#b1786ca5c1651fc2a76db9159edc04e9aec436620735329fe88cf837de1e2bbf::" providerId="AD" clId="Web-{75385A07-CC67-505C-1772-059D25D69CD5}" dt="2022-05-11T09:27:09.801" v="28"/>
        <pc:sldMkLst>
          <pc:docMk/>
          <pc:sldMk cId="2858896369" sldId="285"/>
        </pc:sldMkLst>
      </pc:sldChg>
      <pc:sldChg chg="modSp">
        <pc:chgData name="Guest User" userId="S::urn:spo:anon#b1786ca5c1651fc2a76db9159edc04e9aec436620735329fe88cf837de1e2bbf::" providerId="AD" clId="Web-{75385A07-CC67-505C-1772-059D25D69CD5}" dt="2022-05-11T03:10:57.024" v="22" actId="20577"/>
        <pc:sldMkLst>
          <pc:docMk/>
          <pc:sldMk cId="2917026544" sldId="290"/>
        </pc:sldMkLst>
        <pc:spChg chg="mod">
          <ac:chgData name="Guest User" userId="S::urn:spo:anon#b1786ca5c1651fc2a76db9159edc04e9aec436620735329fe88cf837de1e2bbf::" providerId="AD" clId="Web-{75385A07-CC67-505C-1772-059D25D69CD5}" dt="2022-05-11T03:10:57.024" v="22" actId="20577"/>
          <ac:spMkLst>
            <pc:docMk/>
            <pc:sldMk cId="2917026544" sldId="290"/>
            <ac:spMk id="56" creationId="{AEFE151C-30B5-2F78-7F76-58392143EB3D}"/>
          </ac:spMkLst>
        </pc:spChg>
      </pc:sldChg>
      <pc:sldChg chg="del">
        <pc:chgData name="Guest User" userId="S::urn:spo:anon#b1786ca5c1651fc2a76db9159edc04e9aec436620735329fe88cf837de1e2bbf::" providerId="AD" clId="Web-{75385A07-CC67-505C-1772-059D25D69CD5}" dt="2022-05-11T03:01:36.788" v="1"/>
        <pc:sldMkLst>
          <pc:docMk/>
          <pc:sldMk cId="3237230514" sldId="292"/>
        </pc:sldMkLst>
      </pc:sldChg>
      <pc:sldChg chg="add">
        <pc:chgData name="Guest User" userId="S::urn:spo:anon#b1786ca5c1651fc2a76db9159edc04e9aec436620735329fe88cf837de1e2bbf::" providerId="AD" clId="Web-{75385A07-CC67-505C-1772-059D25D69CD5}" dt="2022-05-11T07:01:42.541" v="23"/>
        <pc:sldMkLst>
          <pc:docMk/>
          <pc:sldMk cId="3428794345" sldId="297"/>
        </pc:sldMkLst>
      </pc:sldChg>
      <pc:sldChg chg="del">
        <pc:chgData name="Guest User" userId="S::urn:spo:anon#b1786ca5c1651fc2a76db9159edc04e9aec436620735329fe88cf837de1e2bbf::" providerId="AD" clId="Web-{75385A07-CC67-505C-1772-059D25D69CD5}" dt="2022-05-11T08:05:20.886" v="25"/>
        <pc:sldMkLst>
          <pc:docMk/>
          <pc:sldMk cId="3428794345" sldId="298"/>
        </pc:sldMkLst>
      </pc:sldChg>
      <pc:sldChg chg="modSp add">
        <pc:chgData name="Guest User" userId="S::urn:spo:anon#b1786ca5c1651fc2a76db9159edc04e9aec436620735329fe88cf837de1e2bbf::" providerId="AD" clId="Web-{75385A07-CC67-505C-1772-059D25D69CD5}" dt="2022-05-11T08:08:27.667" v="27" actId="1076"/>
        <pc:sldMkLst>
          <pc:docMk/>
          <pc:sldMk cId="2264478343" sldId="299"/>
        </pc:sldMkLst>
        <pc:spChg chg="mod">
          <ac:chgData name="Guest User" userId="S::urn:spo:anon#b1786ca5c1651fc2a76db9159edc04e9aec436620735329fe88cf837de1e2bbf::" providerId="AD" clId="Web-{75385A07-CC67-505C-1772-059D25D69CD5}" dt="2022-05-11T08:08:27.667" v="27" actId="1076"/>
          <ac:spMkLst>
            <pc:docMk/>
            <pc:sldMk cId="2264478343" sldId="299"/>
            <ac:spMk id="2" creationId="{B6B33ACD-4F61-D0EC-3ED2-E80B3404C404}"/>
          </ac:spMkLst>
        </pc:spChg>
      </pc:sldChg>
      <pc:sldChg chg="add">
        <pc:chgData name="Guest User" userId="S::urn:spo:anon#b1786ca5c1651fc2a76db9159edc04e9aec436620735329fe88cf837de1e2bbf::" providerId="AD" clId="Web-{75385A07-CC67-505C-1772-059D25D69CD5}" dt="2022-05-11T09:27:12.036" v="29"/>
        <pc:sldMkLst>
          <pc:docMk/>
          <pc:sldMk cId="4124978398" sldId="301"/>
        </pc:sldMkLst>
      </pc:sldChg>
      <pc:sldChg chg="add">
        <pc:chgData name="Guest User" userId="S::urn:spo:anon#b1786ca5c1651fc2a76db9159edc04e9aec436620735329fe88cf837de1e2bbf::" providerId="AD" clId="Web-{75385A07-CC67-505C-1772-059D25D69CD5}" dt="2022-05-11T09:27:12.161" v="30"/>
        <pc:sldMkLst>
          <pc:docMk/>
          <pc:sldMk cId="2963834209" sldId="302"/>
        </pc:sldMkLst>
      </pc:sldChg>
      <pc:sldChg chg="add">
        <pc:chgData name="Guest User" userId="S::urn:spo:anon#b1786ca5c1651fc2a76db9159edc04e9aec436620735329fe88cf837de1e2bbf::" providerId="AD" clId="Web-{75385A07-CC67-505C-1772-059D25D69CD5}" dt="2022-05-11T14:39:28.660" v="32"/>
        <pc:sldMkLst>
          <pc:docMk/>
          <pc:sldMk cId="3943922638" sldId="303"/>
        </pc:sldMkLst>
      </pc:sldChg>
      <pc:sldChg chg="del ord">
        <pc:chgData name="Guest User" userId="S::urn:spo:anon#b1786ca5c1651fc2a76db9159edc04e9aec436620735329fe88cf837de1e2bbf::" providerId="AD" clId="Web-{75385A07-CC67-505C-1772-059D25D69CD5}" dt="2022-05-11T22:32:34.448" v="51"/>
        <pc:sldMkLst>
          <pc:docMk/>
          <pc:sldMk cId="2858065152" sldId="304"/>
        </pc:sldMkLst>
      </pc:sldChg>
      <pc:sldChg chg="modSp">
        <pc:chgData name="Guest User" userId="S::urn:spo:anon#b1786ca5c1651fc2a76db9159edc04e9aec436620735329fe88cf837de1e2bbf::" providerId="AD" clId="Web-{75385A07-CC67-505C-1772-059D25D69CD5}" dt="2022-05-11T18:06:22.798" v="36"/>
        <pc:sldMkLst>
          <pc:docMk/>
          <pc:sldMk cId="2160461903" sldId="307"/>
        </pc:sldMkLst>
        <pc:spChg chg="ord">
          <ac:chgData name="Guest User" userId="S::urn:spo:anon#b1786ca5c1651fc2a76db9159edc04e9aec436620735329fe88cf837de1e2bbf::" providerId="AD" clId="Web-{75385A07-CC67-505C-1772-059D25D69CD5}" dt="2022-05-11T18:06:09.407" v="35"/>
          <ac:spMkLst>
            <pc:docMk/>
            <pc:sldMk cId="2160461903" sldId="307"/>
            <ac:spMk id="2" creationId="{B6B33ACD-4F61-D0EC-3ED2-E80B3404C404}"/>
          </ac:spMkLst>
        </pc:spChg>
        <pc:spChg chg="ord">
          <ac:chgData name="Guest User" userId="S::urn:spo:anon#b1786ca5c1651fc2a76db9159edc04e9aec436620735329fe88cf837de1e2bbf::" providerId="AD" clId="Web-{75385A07-CC67-505C-1772-059D25D69CD5}" dt="2022-05-11T18:06:02.438" v="34"/>
          <ac:spMkLst>
            <pc:docMk/>
            <pc:sldMk cId="2160461903" sldId="307"/>
            <ac:spMk id="3" creationId="{65538531-FD5D-8648-37DC-F1C2C18DAF5E}"/>
          </ac:spMkLst>
        </pc:spChg>
        <pc:picChg chg="ord">
          <ac:chgData name="Guest User" userId="S::urn:spo:anon#b1786ca5c1651fc2a76db9159edc04e9aec436620735329fe88cf837de1e2bbf::" providerId="AD" clId="Web-{75385A07-CC67-505C-1772-059D25D69CD5}" dt="2022-05-11T18:06:22.798" v="36"/>
          <ac:picMkLst>
            <pc:docMk/>
            <pc:sldMk cId="2160461903" sldId="307"/>
            <ac:picMk id="66" creationId="{79E11EFE-7C45-F60F-0812-8F8E9142E3CA}"/>
          </ac:picMkLst>
        </pc:picChg>
      </pc:sldChg>
      <pc:sldChg chg="add del">
        <pc:chgData name="Guest User" userId="S::urn:spo:anon#b1786ca5c1651fc2a76db9159edc04e9aec436620735329fe88cf837de1e2bbf::" providerId="AD" clId="Web-{75385A07-CC67-505C-1772-059D25D69CD5}" dt="2022-05-11T18:34:39.620" v="39"/>
        <pc:sldMkLst>
          <pc:docMk/>
          <pc:sldMk cId="2784687397" sldId="309"/>
        </pc:sldMkLst>
      </pc:sldChg>
      <pc:sldChg chg="add">
        <pc:chgData name="Guest User" userId="S::urn:spo:anon#b1786ca5c1651fc2a76db9159edc04e9aec436620735329fe88cf837de1e2bbf::" providerId="AD" clId="Web-{75385A07-CC67-505C-1772-059D25D69CD5}" dt="2022-05-11T18:34:34.276" v="38"/>
        <pc:sldMkLst>
          <pc:docMk/>
          <pc:sldMk cId="2758995360" sldId="311"/>
        </pc:sldMkLst>
      </pc:sldChg>
      <pc:sldChg chg="add ord">
        <pc:chgData name="Guest User" userId="S::urn:spo:anon#b1786ca5c1651fc2a76db9159edc04e9aec436620735329fe88cf837de1e2bbf::" providerId="AD" clId="Web-{75385A07-CC67-505C-1772-059D25D69CD5}" dt="2022-05-11T19:53:54.715" v="41"/>
        <pc:sldMkLst>
          <pc:docMk/>
          <pc:sldMk cId="453333462" sldId="314"/>
        </pc:sldMkLst>
      </pc:sldChg>
      <pc:sldChg chg="add">
        <pc:chgData name="Guest User" userId="S::urn:spo:anon#b1786ca5c1651fc2a76db9159edc04e9aec436620735329fe88cf837de1e2bbf::" providerId="AD" clId="Web-{75385A07-CC67-505C-1772-059D25D69CD5}" dt="2022-05-11T22:32:08.260" v="42"/>
        <pc:sldMkLst>
          <pc:docMk/>
          <pc:sldMk cId="52308637" sldId="315"/>
        </pc:sldMkLst>
      </pc:sldChg>
      <pc:sldChg chg="modSp add">
        <pc:chgData name="Guest User" userId="S::urn:spo:anon#b1786ca5c1651fc2a76db9159edc04e9aec436620735329fe88cf837de1e2bbf::" providerId="AD" clId="Web-{75385A07-CC67-505C-1772-059D25D69CD5}" dt="2022-05-11T22:32:23.823" v="49" actId="20577"/>
        <pc:sldMkLst>
          <pc:docMk/>
          <pc:sldMk cId="88447638" sldId="316"/>
        </pc:sldMkLst>
        <pc:spChg chg="mod">
          <ac:chgData name="Guest User" userId="S::urn:spo:anon#b1786ca5c1651fc2a76db9159edc04e9aec436620735329fe88cf837de1e2bbf::" providerId="AD" clId="Web-{75385A07-CC67-505C-1772-059D25D69CD5}" dt="2022-05-11T22:32:23.823" v="49" actId="20577"/>
          <ac:spMkLst>
            <pc:docMk/>
            <pc:sldMk cId="88447638" sldId="316"/>
            <ac:spMk id="3" creationId="{65538531-FD5D-8648-37DC-F1C2C18DAF5E}"/>
          </ac:spMkLst>
        </pc:spChg>
      </pc:sldChg>
    </pc:docChg>
  </pc:docChgLst>
  <pc:docChgLst>
    <pc:chgData name="Guest User" userId="S::urn:spo:anon#b1786ca5c1651fc2a76db9159edc04e9aec436620735329fe88cf837de1e2bbf::" providerId="AD" clId="Web-{C70CE08D-0A6C-5154-4938-C3C01CA3AE20}"/>
    <pc:docChg chg="addSld delSld">
      <pc:chgData name="Guest User" userId="S::urn:spo:anon#b1786ca5c1651fc2a76db9159edc04e9aec436620735329fe88cf837de1e2bbf::" providerId="AD" clId="Web-{C70CE08D-0A6C-5154-4938-C3C01CA3AE20}" dt="2022-05-12T21:01:50.066" v="1"/>
      <pc:docMkLst>
        <pc:docMk/>
      </pc:docMkLst>
      <pc:sldChg chg="del">
        <pc:chgData name="Guest User" userId="S::urn:spo:anon#b1786ca5c1651fc2a76db9159edc04e9aec436620735329fe88cf837de1e2bbf::" providerId="AD" clId="Web-{C70CE08D-0A6C-5154-4938-C3C01CA3AE20}" dt="2022-05-12T21:01:50.066" v="1"/>
        <pc:sldMkLst>
          <pc:docMk/>
          <pc:sldMk cId="3140514773" sldId="317"/>
        </pc:sldMkLst>
      </pc:sldChg>
      <pc:sldChg chg="add">
        <pc:chgData name="Guest User" userId="S::urn:spo:anon#b1786ca5c1651fc2a76db9159edc04e9aec436620735329fe88cf837de1e2bbf::" providerId="AD" clId="Web-{C70CE08D-0A6C-5154-4938-C3C01CA3AE20}" dt="2022-05-12T21:01:44.191" v="0"/>
        <pc:sldMkLst>
          <pc:docMk/>
          <pc:sldMk cId="1689350183" sldId="336"/>
        </pc:sldMkLst>
      </pc:sldChg>
    </pc:docChg>
  </pc:docChgLst>
  <pc:docChgLst>
    <pc:chgData name="Guest User" userId="S::urn:spo:anon#b1786ca5c1651fc2a76db9159edc04e9aec436620735329fe88cf837de1e2bbf::" providerId="AD" clId="Web-{6F4BC57E-AE6A-7B98-9D3A-DAC10ADB7E39}"/>
    <pc:docChg chg="modSld">
      <pc:chgData name="Guest User" userId="S::urn:spo:anon#b1786ca5c1651fc2a76db9159edc04e9aec436620735329fe88cf837de1e2bbf::" providerId="AD" clId="Web-{6F4BC57E-AE6A-7B98-9D3A-DAC10ADB7E39}" dt="2022-05-09T09:44:53.904" v="85" actId="20577"/>
      <pc:docMkLst>
        <pc:docMk/>
      </pc:docMkLst>
      <pc:sldChg chg="modSp">
        <pc:chgData name="Guest User" userId="S::urn:spo:anon#b1786ca5c1651fc2a76db9159edc04e9aec436620735329fe88cf837de1e2bbf::" providerId="AD" clId="Web-{6F4BC57E-AE6A-7B98-9D3A-DAC10ADB7E39}" dt="2022-05-09T08:46:58.872" v="66" actId="20577"/>
        <pc:sldMkLst>
          <pc:docMk/>
          <pc:sldMk cId="800085750" sldId="263"/>
        </pc:sldMkLst>
        <pc:spChg chg="mod">
          <ac:chgData name="Guest User" userId="S::urn:spo:anon#b1786ca5c1651fc2a76db9159edc04e9aec436620735329fe88cf837de1e2bbf::" providerId="AD" clId="Web-{6F4BC57E-AE6A-7B98-9D3A-DAC10ADB7E39}" dt="2022-05-09T08:46:58.872" v="66" actId="20577"/>
          <ac:spMkLst>
            <pc:docMk/>
            <pc:sldMk cId="800085750" sldId="263"/>
            <ac:spMk id="3" creationId="{65538531-FD5D-8648-37DC-F1C2C18DAF5E}"/>
          </ac:spMkLst>
        </pc:spChg>
      </pc:sldChg>
      <pc:sldChg chg="modSp">
        <pc:chgData name="Guest User" userId="S::urn:spo:anon#b1786ca5c1651fc2a76db9159edc04e9aec436620735329fe88cf837de1e2bbf::" providerId="AD" clId="Web-{6F4BC57E-AE6A-7B98-9D3A-DAC10ADB7E39}" dt="2022-05-09T09:44:53.904" v="85" actId="20577"/>
        <pc:sldMkLst>
          <pc:docMk/>
          <pc:sldMk cId="361453356" sldId="264"/>
        </pc:sldMkLst>
        <pc:spChg chg="mod">
          <ac:chgData name="Guest User" userId="S::urn:spo:anon#b1786ca5c1651fc2a76db9159edc04e9aec436620735329fe88cf837de1e2bbf::" providerId="AD" clId="Web-{6F4BC57E-AE6A-7B98-9D3A-DAC10ADB7E39}" dt="2022-05-09T09:44:53.904" v="85" actId="20577"/>
          <ac:spMkLst>
            <pc:docMk/>
            <pc:sldMk cId="361453356" sldId="264"/>
            <ac:spMk id="3" creationId="{65538531-FD5D-8648-37DC-F1C2C18DAF5E}"/>
          </ac:spMkLst>
        </pc:spChg>
      </pc:sldChg>
    </pc:docChg>
  </pc:docChgLst>
  <pc:docChgLst>
    <pc:chgData name="Guest User" userId="S::urn:spo:anon#b1786ca5c1651fc2a76db9159edc04e9aec436620735329fe88cf837de1e2bbf::" providerId="AD" clId="Web-{27C0F1F4-FCBF-1315-345F-368854E2A685}"/>
    <pc:docChg chg="addSld">
      <pc:chgData name="Guest User" userId="S::urn:spo:anon#b1786ca5c1651fc2a76db9159edc04e9aec436620735329fe88cf837de1e2bbf::" providerId="AD" clId="Web-{27C0F1F4-FCBF-1315-345F-368854E2A685}" dt="2022-05-09T16:07:53.995" v="2"/>
      <pc:docMkLst>
        <pc:docMk/>
      </pc:docMkLst>
      <pc:sldChg chg="add">
        <pc:chgData name="Guest User" userId="S::urn:spo:anon#b1786ca5c1651fc2a76db9159edc04e9aec436620735329fe88cf837de1e2bbf::" providerId="AD" clId="Web-{27C0F1F4-FCBF-1315-345F-368854E2A685}" dt="2022-05-09T16:07:53.745" v="0"/>
        <pc:sldMkLst>
          <pc:docMk/>
          <pc:sldMk cId="3397583485" sldId="278"/>
        </pc:sldMkLst>
      </pc:sldChg>
      <pc:sldChg chg="add">
        <pc:chgData name="Guest User" userId="S::urn:spo:anon#b1786ca5c1651fc2a76db9159edc04e9aec436620735329fe88cf837de1e2bbf::" providerId="AD" clId="Web-{27C0F1F4-FCBF-1315-345F-368854E2A685}" dt="2022-05-09T16:07:53.886" v="1"/>
        <pc:sldMkLst>
          <pc:docMk/>
          <pc:sldMk cId="3071404256" sldId="279"/>
        </pc:sldMkLst>
      </pc:sldChg>
      <pc:sldChg chg="add">
        <pc:chgData name="Guest User" userId="S::urn:spo:anon#b1786ca5c1651fc2a76db9159edc04e9aec436620735329fe88cf837de1e2bbf::" providerId="AD" clId="Web-{27C0F1F4-FCBF-1315-345F-368854E2A685}" dt="2022-05-09T16:07:53.995" v="2"/>
        <pc:sldMkLst>
          <pc:docMk/>
          <pc:sldMk cId="248714820" sldId="280"/>
        </pc:sldMkLst>
      </pc:sldChg>
    </pc:docChg>
  </pc:docChgLst>
  <pc:docChgLst>
    <pc:chgData name="Guest User" userId="S::urn:spo:anon#b1786ca5c1651fc2a76db9159edc04e9aec436620735329fe88cf837de1e2bbf::" providerId="AD" clId="Web-{96083195-DA46-1822-2151-DF54B62A4650}"/>
    <pc:docChg chg="addSld delSld">
      <pc:chgData name="Guest User" userId="S::urn:spo:anon#b1786ca5c1651fc2a76db9159edc04e9aec436620735329fe88cf837de1e2bbf::" providerId="AD" clId="Web-{96083195-DA46-1822-2151-DF54B62A4650}" dt="2022-05-09T20:14:02.470" v="7"/>
      <pc:docMkLst>
        <pc:docMk/>
      </pc:docMkLst>
      <pc:sldChg chg="del">
        <pc:chgData name="Guest User" userId="S::urn:spo:anon#b1786ca5c1651fc2a76db9159edc04e9aec436620735329fe88cf837de1e2bbf::" providerId="AD" clId="Web-{96083195-DA46-1822-2151-DF54B62A4650}" dt="2022-05-09T20:13:23.408" v="6"/>
        <pc:sldMkLst>
          <pc:docMk/>
          <pc:sldMk cId="1815803991" sldId="267"/>
        </pc:sldMkLst>
      </pc:sldChg>
      <pc:sldChg chg="del">
        <pc:chgData name="Guest User" userId="S::urn:spo:anon#b1786ca5c1651fc2a76db9159edc04e9aec436620735329fe88cf837de1e2bbf::" providerId="AD" clId="Web-{96083195-DA46-1822-2151-DF54B62A4650}" dt="2022-05-09T20:14:02.470" v="7"/>
        <pc:sldMkLst>
          <pc:docMk/>
          <pc:sldMk cId="3269169435" sldId="270"/>
        </pc:sldMkLst>
      </pc:sldChg>
      <pc:sldChg chg="add">
        <pc:chgData name="Guest User" userId="S::urn:spo:anon#b1786ca5c1651fc2a76db9159edc04e9aec436620735329fe88cf837de1e2bbf::" providerId="AD" clId="Web-{96083195-DA46-1822-2151-DF54B62A4650}" dt="2022-05-09T19:39:44.818" v="0"/>
        <pc:sldMkLst>
          <pc:docMk/>
          <pc:sldMk cId="322718236" sldId="281"/>
        </pc:sldMkLst>
      </pc:sldChg>
      <pc:sldChg chg="add">
        <pc:chgData name="Guest User" userId="S::urn:spo:anon#b1786ca5c1651fc2a76db9159edc04e9aec436620735329fe88cf837de1e2bbf::" providerId="AD" clId="Web-{96083195-DA46-1822-2151-DF54B62A4650}" dt="2022-05-09T19:39:45.021" v="1"/>
        <pc:sldMkLst>
          <pc:docMk/>
          <pc:sldMk cId="3302863083" sldId="282"/>
        </pc:sldMkLst>
      </pc:sldChg>
      <pc:sldChg chg="add">
        <pc:chgData name="Guest User" userId="S::urn:spo:anon#b1786ca5c1651fc2a76db9159edc04e9aec436620735329fe88cf837de1e2bbf::" providerId="AD" clId="Web-{96083195-DA46-1822-2151-DF54B62A4650}" dt="2022-05-09T19:39:45.209" v="2"/>
        <pc:sldMkLst>
          <pc:docMk/>
          <pc:sldMk cId="639192893" sldId="283"/>
        </pc:sldMkLst>
      </pc:sldChg>
      <pc:sldChg chg="add">
        <pc:chgData name="Guest User" userId="S::urn:spo:anon#b1786ca5c1651fc2a76db9159edc04e9aec436620735329fe88cf837de1e2bbf::" providerId="AD" clId="Web-{96083195-DA46-1822-2151-DF54B62A4650}" dt="2022-05-09T19:39:45.412" v="3"/>
        <pc:sldMkLst>
          <pc:docMk/>
          <pc:sldMk cId="2666154773" sldId="284"/>
        </pc:sldMkLst>
      </pc:sldChg>
      <pc:sldChg chg="add">
        <pc:chgData name="Guest User" userId="S::urn:spo:anon#b1786ca5c1651fc2a76db9159edc04e9aec436620735329fe88cf837de1e2bbf::" providerId="AD" clId="Web-{96083195-DA46-1822-2151-DF54B62A4650}" dt="2022-05-09T19:39:45.584" v="4"/>
        <pc:sldMkLst>
          <pc:docMk/>
          <pc:sldMk cId="2858896369" sldId="285"/>
        </pc:sldMkLst>
      </pc:sldChg>
      <pc:sldChg chg="add">
        <pc:chgData name="Guest User" userId="S::urn:spo:anon#b1786ca5c1651fc2a76db9159edc04e9aec436620735329fe88cf837de1e2bbf::" providerId="AD" clId="Web-{96083195-DA46-1822-2151-DF54B62A4650}" dt="2022-05-09T20:13:18.470" v="5"/>
        <pc:sldMkLst>
          <pc:docMk/>
          <pc:sldMk cId="420327568" sldId="286"/>
        </pc:sldMkLst>
      </pc:sldChg>
    </pc:docChg>
  </pc:docChgLst>
  <pc:docChgLst>
    <pc:chgData name="Ashok, Sachin" userId="fc960850-3362-4299-93cf-3333984e9092" providerId="ADAL" clId="{FDBF16A5-36F0-664A-A91F-3E7C619898AD}"/>
    <pc:docChg chg="undo redo custSel addSld delSld modSld sldOrd">
      <pc:chgData name="Ashok, Sachin" userId="fc960850-3362-4299-93cf-3333984e9092" providerId="ADAL" clId="{FDBF16A5-36F0-664A-A91F-3E7C619898AD}" dt="2022-05-14T12:27:30.505" v="51276" actId="20577"/>
      <pc:docMkLst>
        <pc:docMk/>
      </pc:docMkLst>
      <pc:sldChg chg="addSp delSp modSp mod ord setBg modNotesTx">
        <pc:chgData name="Ashok, Sachin" userId="fc960850-3362-4299-93cf-3333984e9092" providerId="ADAL" clId="{FDBF16A5-36F0-664A-A91F-3E7C619898AD}" dt="2022-05-14T08:25:30.527" v="48593" actId="478"/>
        <pc:sldMkLst>
          <pc:docMk/>
          <pc:sldMk cId="109857222" sldId="256"/>
        </pc:sldMkLst>
        <pc:spChg chg="mod">
          <ac:chgData name="Ashok, Sachin" userId="fc960850-3362-4299-93cf-3333984e9092" providerId="ADAL" clId="{FDBF16A5-36F0-664A-A91F-3E7C619898AD}" dt="2022-05-11T01:40:27.712" v="8039" actId="207"/>
          <ac:spMkLst>
            <pc:docMk/>
            <pc:sldMk cId="109857222" sldId="256"/>
            <ac:spMk id="2" creationId="{00000000-0000-0000-0000-000000000000}"/>
          </ac:spMkLst>
        </pc:spChg>
        <pc:spChg chg="del">
          <ac:chgData name="Ashok, Sachin" userId="fc960850-3362-4299-93cf-3333984e9092" providerId="ADAL" clId="{FDBF16A5-36F0-664A-A91F-3E7C619898AD}" dt="2022-05-07T02:03:40.025" v="61" actId="478"/>
          <ac:spMkLst>
            <pc:docMk/>
            <pc:sldMk cId="109857222" sldId="256"/>
            <ac:spMk id="3" creationId="{00000000-0000-0000-0000-000000000000}"/>
          </ac:spMkLst>
        </pc:spChg>
        <pc:spChg chg="add del mod">
          <ac:chgData name="Ashok, Sachin" userId="fc960850-3362-4299-93cf-3333984e9092" providerId="ADAL" clId="{FDBF16A5-36F0-664A-A91F-3E7C619898AD}" dt="2022-05-07T02:05:06.101" v="68" actId="478"/>
          <ac:spMkLst>
            <pc:docMk/>
            <pc:sldMk cId="109857222" sldId="256"/>
            <ac:spMk id="6" creationId="{ECA7F977-FE0F-2FDE-37AF-C2D9BCD2C99C}"/>
          </ac:spMkLst>
        </pc:spChg>
        <pc:spChg chg="add mod">
          <ac:chgData name="Ashok, Sachin" userId="fc960850-3362-4299-93cf-3333984e9092" providerId="ADAL" clId="{FDBF16A5-36F0-664A-A91F-3E7C619898AD}" dt="2022-05-14T06:36:18.733" v="44914" actId="404"/>
          <ac:spMkLst>
            <pc:docMk/>
            <pc:sldMk cId="109857222" sldId="256"/>
            <ac:spMk id="7" creationId="{89DFFB1A-62FF-C621-4ECB-364C731C8DD5}"/>
          </ac:spMkLst>
        </pc:spChg>
        <pc:spChg chg="add del mod">
          <ac:chgData name="Ashok, Sachin" userId="fc960850-3362-4299-93cf-3333984e9092" providerId="ADAL" clId="{FDBF16A5-36F0-664A-A91F-3E7C619898AD}" dt="2022-05-07T02:24:02.270" v="404"/>
          <ac:spMkLst>
            <pc:docMk/>
            <pc:sldMk cId="109857222" sldId="256"/>
            <ac:spMk id="8" creationId="{8D689CFD-D374-DC11-90C0-D0E26D9F7CB9}"/>
          </ac:spMkLst>
        </pc:spChg>
        <pc:spChg chg="add mod">
          <ac:chgData name="Ashok, Sachin" userId="fc960850-3362-4299-93cf-3333984e9092" providerId="ADAL" clId="{FDBF16A5-36F0-664A-A91F-3E7C619898AD}" dt="2022-05-14T06:36:11.795" v="44913" actId="403"/>
          <ac:spMkLst>
            <pc:docMk/>
            <pc:sldMk cId="109857222" sldId="256"/>
            <ac:spMk id="9" creationId="{C2A50611-29CA-6D0B-A65C-530AD3FE3999}"/>
          </ac:spMkLst>
        </pc:spChg>
        <pc:spChg chg="add del mod">
          <ac:chgData name="Ashok, Sachin" userId="fc960850-3362-4299-93cf-3333984e9092" providerId="ADAL" clId="{FDBF16A5-36F0-664A-A91F-3E7C619898AD}" dt="2022-05-07T02:28:29.763" v="633" actId="478"/>
          <ac:spMkLst>
            <pc:docMk/>
            <pc:sldMk cId="109857222" sldId="256"/>
            <ac:spMk id="10" creationId="{004C97B1-94D3-15B9-ED4A-DAC02F943770}"/>
          </ac:spMkLst>
        </pc:spChg>
        <pc:spChg chg="add mod">
          <ac:chgData name="Ashok, Sachin" userId="fc960850-3362-4299-93cf-3333984e9092" providerId="ADAL" clId="{FDBF16A5-36F0-664A-A91F-3E7C619898AD}" dt="2022-05-14T06:36:11.511" v="44912" actId="403"/>
          <ac:spMkLst>
            <pc:docMk/>
            <pc:sldMk cId="109857222" sldId="256"/>
            <ac:spMk id="11" creationId="{98DD0290-5CD2-9778-719B-1C23A91C7141}"/>
          </ac:spMkLst>
        </pc:spChg>
        <pc:spChg chg="add mod">
          <ac:chgData name="Ashok, Sachin" userId="fc960850-3362-4299-93cf-3333984e9092" providerId="ADAL" clId="{FDBF16A5-36F0-664A-A91F-3E7C619898AD}" dt="2022-05-14T06:36:10.993" v="44911" actId="403"/>
          <ac:spMkLst>
            <pc:docMk/>
            <pc:sldMk cId="109857222" sldId="256"/>
            <ac:spMk id="13" creationId="{905D9F5C-3463-4CB5-037F-CDC34223C902}"/>
          </ac:spMkLst>
        </pc:spChg>
        <pc:spChg chg="add mod">
          <ac:chgData name="Ashok, Sachin" userId="fc960850-3362-4299-93cf-3333984e9092" providerId="ADAL" clId="{FDBF16A5-36F0-664A-A91F-3E7C619898AD}" dt="2022-05-14T06:36:10.610" v="44910" actId="403"/>
          <ac:spMkLst>
            <pc:docMk/>
            <pc:sldMk cId="109857222" sldId="256"/>
            <ac:spMk id="15" creationId="{3366D144-C10C-DED9-2965-FD5947A23A94}"/>
          </ac:spMkLst>
        </pc:spChg>
        <pc:spChg chg="add del mod">
          <ac:chgData name="Ashok, Sachin" userId="fc960850-3362-4299-93cf-3333984e9092" providerId="ADAL" clId="{FDBF16A5-36F0-664A-A91F-3E7C619898AD}" dt="2022-05-07T02:33:03.690" v="683" actId="478"/>
          <ac:spMkLst>
            <pc:docMk/>
            <pc:sldMk cId="109857222" sldId="256"/>
            <ac:spMk id="21" creationId="{679EC6B5-47DD-D4AC-65A8-275E70E10FD7}"/>
          </ac:spMkLst>
        </pc:spChg>
        <pc:spChg chg="add del mod">
          <ac:chgData name="Ashok, Sachin" userId="fc960850-3362-4299-93cf-3333984e9092" providerId="ADAL" clId="{FDBF16A5-36F0-664A-A91F-3E7C619898AD}" dt="2022-05-09T05:26:11.377" v="4657" actId="478"/>
          <ac:spMkLst>
            <pc:docMk/>
            <pc:sldMk cId="109857222" sldId="256"/>
            <ac:spMk id="24" creationId="{74B2BCCE-34BA-A18F-4379-4673FF7F6FDC}"/>
          </ac:spMkLst>
        </pc:spChg>
        <pc:spChg chg="add del mod">
          <ac:chgData name="Ashok, Sachin" userId="fc960850-3362-4299-93cf-3333984e9092" providerId="ADAL" clId="{FDBF16A5-36F0-664A-A91F-3E7C619898AD}" dt="2022-05-14T08:25:30.527" v="48593" actId="478"/>
          <ac:spMkLst>
            <pc:docMk/>
            <pc:sldMk cId="109857222" sldId="256"/>
            <ac:spMk id="25" creationId="{D5C9B963-F322-961F-0043-DFA41B721668}"/>
          </ac:spMkLst>
        </pc:spChg>
        <pc:spChg chg="add mod">
          <ac:chgData name="Ashok, Sachin" userId="fc960850-3362-4299-93cf-3333984e9092" providerId="ADAL" clId="{FDBF16A5-36F0-664A-A91F-3E7C619898AD}" dt="2022-05-14T06:31:42.870" v="44746" actId="1076"/>
          <ac:spMkLst>
            <pc:docMk/>
            <pc:sldMk cId="109857222" sldId="256"/>
            <ac:spMk id="26" creationId="{0C6BF475-4CF2-81D0-C530-BB18BDC2D6BD}"/>
          </ac:spMkLst>
        </pc:spChg>
        <pc:spChg chg="add mod">
          <ac:chgData name="Ashok, Sachin" userId="fc960850-3362-4299-93cf-3333984e9092" providerId="ADAL" clId="{FDBF16A5-36F0-664A-A91F-3E7C619898AD}" dt="2022-05-14T06:33:16.140" v="44765" actId="57"/>
          <ac:spMkLst>
            <pc:docMk/>
            <pc:sldMk cId="109857222" sldId="256"/>
            <ac:spMk id="28" creationId="{E78FD819-C257-15E4-7B53-47C3E0519B29}"/>
          </ac:spMkLst>
        </pc:spChg>
        <pc:picChg chg="add mod">
          <ac:chgData name="Ashok, Sachin" userId="fc960850-3362-4299-93cf-3333984e9092" providerId="ADAL" clId="{FDBF16A5-36F0-664A-A91F-3E7C619898AD}" dt="2022-05-14T06:36:08.017" v="44899" actId="1076"/>
          <ac:picMkLst>
            <pc:docMk/>
            <pc:sldMk cId="109857222" sldId="256"/>
            <ac:picMk id="5" creationId="{A3823B38-8E99-677F-AB61-ACEC10F075D8}"/>
          </ac:picMkLst>
        </pc:picChg>
        <pc:picChg chg="add del mod">
          <ac:chgData name="Ashok, Sachin" userId="fc960850-3362-4299-93cf-3333984e9092" providerId="ADAL" clId="{FDBF16A5-36F0-664A-A91F-3E7C619898AD}" dt="2022-05-14T01:17:36.435" v="37921" actId="478"/>
          <ac:picMkLst>
            <pc:docMk/>
            <pc:sldMk cId="109857222" sldId="256"/>
            <ac:picMk id="23" creationId="{65DE83E8-ED92-085A-4B27-7B9CFE807272}"/>
          </ac:picMkLst>
        </pc:picChg>
        <pc:picChg chg="add mod">
          <ac:chgData name="Ashok, Sachin" userId="fc960850-3362-4299-93cf-3333984e9092" providerId="ADAL" clId="{FDBF16A5-36F0-664A-A91F-3E7C619898AD}" dt="2022-05-14T06:36:08.072" v="44900" actId="1076"/>
          <ac:picMkLst>
            <pc:docMk/>
            <pc:sldMk cId="109857222" sldId="256"/>
            <ac:picMk id="1026" creationId="{A61FD318-165C-AEE6-9233-EFE1433E2547}"/>
          </ac:picMkLst>
        </pc:picChg>
        <pc:picChg chg="add mod">
          <ac:chgData name="Ashok, Sachin" userId="fc960850-3362-4299-93cf-3333984e9092" providerId="ADAL" clId="{FDBF16A5-36F0-664A-A91F-3E7C619898AD}" dt="2022-05-14T06:36:10.314" v="44909" actId="1037"/>
          <ac:picMkLst>
            <pc:docMk/>
            <pc:sldMk cId="109857222" sldId="256"/>
            <ac:picMk id="1028" creationId="{1B846295-556B-3D53-CEE0-3220D5DF7537}"/>
          </ac:picMkLst>
        </pc:picChg>
        <pc:picChg chg="add mod">
          <ac:chgData name="Ashok, Sachin" userId="fc960850-3362-4299-93cf-3333984e9092" providerId="ADAL" clId="{FDBF16A5-36F0-664A-A91F-3E7C619898AD}" dt="2022-05-14T06:36:09.974" v="44908" actId="1037"/>
          <ac:picMkLst>
            <pc:docMk/>
            <pc:sldMk cId="109857222" sldId="256"/>
            <ac:picMk id="1030" creationId="{8DFA7D36-58FB-4BD6-AB22-465ADEF8312B}"/>
          </ac:picMkLst>
        </pc:picChg>
        <pc:picChg chg="add mod">
          <ac:chgData name="Ashok, Sachin" userId="fc960850-3362-4299-93cf-3333984e9092" providerId="ADAL" clId="{FDBF16A5-36F0-664A-A91F-3E7C619898AD}" dt="2022-05-14T06:36:09.808" v="44907" actId="1038"/>
          <ac:picMkLst>
            <pc:docMk/>
            <pc:sldMk cId="109857222" sldId="256"/>
            <ac:picMk id="1032" creationId="{616644D0-65D8-8B6B-A038-8B601AC3D4C9}"/>
          </ac:picMkLst>
        </pc:picChg>
        <pc:picChg chg="add del mod">
          <ac:chgData name="Ashok, Sachin" userId="fc960850-3362-4299-93cf-3333984e9092" providerId="ADAL" clId="{FDBF16A5-36F0-664A-A91F-3E7C619898AD}" dt="2022-05-07T02:29:49.295" v="649"/>
          <ac:picMkLst>
            <pc:docMk/>
            <pc:sldMk cId="109857222" sldId="256"/>
            <ac:picMk id="1034" creationId="{6C8C5B0A-63BD-860E-AFFF-A8A603D3DC5F}"/>
          </ac:picMkLst>
        </pc:picChg>
        <pc:picChg chg="add del mod">
          <ac:chgData name="Ashok, Sachin" userId="fc960850-3362-4299-93cf-3333984e9092" providerId="ADAL" clId="{FDBF16A5-36F0-664A-A91F-3E7C619898AD}" dt="2022-05-07T02:29:47.187" v="646"/>
          <ac:picMkLst>
            <pc:docMk/>
            <pc:sldMk cId="109857222" sldId="256"/>
            <ac:picMk id="1036" creationId="{3CE3087A-4EF2-A431-AA81-888A57378F21}"/>
          </ac:picMkLst>
        </pc:picChg>
        <pc:picChg chg="add del mod">
          <ac:chgData name="Ashok, Sachin" userId="fc960850-3362-4299-93cf-3333984e9092" providerId="ADAL" clId="{FDBF16A5-36F0-664A-A91F-3E7C619898AD}" dt="2022-05-07T02:40:31.390" v="803" actId="478"/>
          <ac:picMkLst>
            <pc:docMk/>
            <pc:sldMk cId="109857222" sldId="256"/>
            <ac:picMk id="1038" creationId="{335FA3E2-9B11-7C3E-931E-1E15AE7E4774}"/>
          </ac:picMkLst>
        </pc:picChg>
      </pc:sldChg>
      <pc:sldChg chg="addSp delSp modSp new mod ord">
        <pc:chgData name="Ashok, Sachin" userId="fc960850-3362-4299-93cf-3333984e9092" providerId="ADAL" clId="{FDBF16A5-36F0-664A-A91F-3E7C619898AD}" dt="2022-05-11T16:05:37.678" v="11845" actId="20578"/>
        <pc:sldMkLst>
          <pc:docMk/>
          <pc:sldMk cId="2588526626" sldId="257"/>
        </pc:sldMkLst>
        <pc:spChg chg="mod">
          <ac:chgData name="Ashok, Sachin" userId="fc960850-3362-4299-93cf-3333984e9092" providerId="ADAL" clId="{FDBF16A5-36F0-664A-A91F-3E7C619898AD}" dt="2022-05-11T01:40:34.116" v="8040" actId="207"/>
          <ac:spMkLst>
            <pc:docMk/>
            <pc:sldMk cId="2588526626" sldId="257"/>
            <ac:spMk id="2" creationId="{0C638FCD-5D87-DA4A-CC03-0DB542C38A16}"/>
          </ac:spMkLst>
        </pc:spChg>
        <pc:spChg chg="mod">
          <ac:chgData name="Ashok, Sachin" userId="fc960850-3362-4299-93cf-3333984e9092" providerId="ADAL" clId="{FDBF16A5-36F0-664A-A91F-3E7C619898AD}" dt="2022-05-10T22:54:55.008" v="6398" actId="20577"/>
          <ac:spMkLst>
            <pc:docMk/>
            <pc:sldMk cId="2588526626" sldId="257"/>
            <ac:spMk id="3" creationId="{943FDC1C-30BE-B582-6CCF-A60D6F037E2F}"/>
          </ac:spMkLst>
        </pc:spChg>
        <pc:spChg chg="add del mod">
          <ac:chgData name="Ashok, Sachin" userId="fc960850-3362-4299-93cf-3333984e9092" providerId="ADAL" clId="{FDBF16A5-36F0-664A-A91F-3E7C619898AD}" dt="2022-05-07T07:42:11.797" v="2263" actId="478"/>
          <ac:spMkLst>
            <pc:docMk/>
            <pc:sldMk cId="2588526626" sldId="257"/>
            <ac:spMk id="4" creationId="{2F92A82C-377D-0A3D-40EE-BA7CC50352BA}"/>
          </ac:spMkLst>
        </pc:spChg>
        <pc:spChg chg="add del mod">
          <ac:chgData name="Ashok, Sachin" userId="fc960850-3362-4299-93cf-3333984e9092" providerId="ADAL" clId="{FDBF16A5-36F0-664A-A91F-3E7C619898AD}" dt="2022-05-07T07:42:09.535" v="2262" actId="478"/>
          <ac:spMkLst>
            <pc:docMk/>
            <pc:sldMk cId="2588526626" sldId="257"/>
            <ac:spMk id="5" creationId="{37E51565-BED5-0FD0-2E8F-9812E38EC8DF}"/>
          </ac:spMkLst>
        </pc:spChg>
        <pc:spChg chg="add mod">
          <ac:chgData name="Ashok, Sachin" userId="fc960850-3362-4299-93cf-3333984e9092" providerId="ADAL" clId="{FDBF16A5-36F0-664A-A91F-3E7C619898AD}" dt="2022-05-08T00:54:50.222" v="3193" actId="20577"/>
          <ac:spMkLst>
            <pc:docMk/>
            <pc:sldMk cId="2588526626" sldId="257"/>
            <ac:spMk id="6" creationId="{3C8F6D7B-BFF6-0493-6303-6B4496C04A65}"/>
          </ac:spMkLst>
        </pc:spChg>
        <pc:spChg chg="add mod">
          <ac:chgData name="Ashok, Sachin" userId="fc960850-3362-4299-93cf-3333984e9092" providerId="ADAL" clId="{FDBF16A5-36F0-664A-A91F-3E7C619898AD}" dt="2022-05-09T05:26:39.530" v="4675"/>
          <ac:spMkLst>
            <pc:docMk/>
            <pc:sldMk cId="2588526626" sldId="257"/>
            <ac:spMk id="7" creationId="{90FCAB6C-AF60-D622-A568-55020DAD0460}"/>
          </ac:spMkLst>
        </pc:spChg>
      </pc:sldChg>
      <pc:sldChg chg="addSp delSp modSp new mod addAnim delAnim modAnim modNotesTx">
        <pc:chgData name="Ashok, Sachin" userId="fc960850-3362-4299-93cf-3333984e9092" providerId="ADAL" clId="{FDBF16A5-36F0-664A-A91F-3E7C619898AD}" dt="2022-05-14T09:09:48.720" v="48835" actId="20577"/>
        <pc:sldMkLst>
          <pc:docMk/>
          <pc:sldMk cId="1079788772" sldId="258"/>
        </pc:sldMkLst>
        <pc:spChg chg="mod">
          <ac:chgData name="Ashok, Sachin" userId="fc960850-3362-4299-93cf-3333984e9092" providerId="ADAL" clId="{FDBF16A5-36F0-664A-A91F-3E7C619898AD}" dt="2022-05-11T01:40:42.339" v="8042" actId="207"/>
          <ac:spMkLst>
            <pc:docMk/>
            <pc:sldMk cId="1079788772" sldId="258"/>
            <ac:spMk id="2" creationId="{B6B33ACD-4F61-D0EC-3ED2-E80B3404C404}"/>
          </ac:spMkLst>
        </pc:spChg>
        <pc:spChg chg="del">
          <ac:chgData name="Ashok, Sachin" userId="fc960850-3362-4299-93cf-3333984e9092" providerId="ADAL" clId="{FDBF16A5-36F0-664A-A91F-3E7C619898AD}" dt="2022-05-09T03:45:50.577" v="3248" actId="478"/>
          <ac:spMkLst>
            <pc:docMk/>
            <pc:sldMk cId="1079788772" sldId="258"/>
            <ac:spMk id="3" creationId="{65538531-FD5D-8648-37DC-F1C2C18DAF5E}"/>
          </ac:spMkLst>
        </pc:spChg>
        <pc:spChg chg="add del mod">
          <ac:chgData name="Ashok, Sachin" userId="fc960850-3362-4299-93cf-3333984e9092" providerId="ADAL" clId="{FDBF16A5-36F0-664A-A91F-3E7C619898AD}" dt="2022-05-09T03:57:38.928" v="3249" actId="478"/>
          <ac:spMkLst>
            <pc:docMk/>
            <pc:sldMk cId="1079788772" sldId="258"/>
            <ac:spMk id="4" creationId="{8B3E6C96-9DC4-1F01-E220-EBECFE8D9448}"/>
          </ac:spMkLst>
        </pc:spChg>
        <pc:spChg chg="add mod">
          <ac:chgData name="Ashok, Sachin" userId="fc960850-3362-4299-93cf-3333984e9092" providerId="ADAL" clId="{FDBF16A5-36F0-664A-A91F-3E7C619898AD}" dt="2022-05-13T11:27:22.586" v="23665"/>
          <ac:spMkLst>
            <pc:docMk/>
            <pc:sldMk cId="1079788772" sldId="258"/>
            <ac:spMk id="5" creationId="{A093732D-6F5D-DCC2-7FE3-7DD8B533571A}"/>
          </ac:spMkLst>
        </pc:spChg>
        <pc:spChg chg="add mod">
          <ac:chgData name="Ashok, Sachin" userId="fc960850-3362-4299-93cf-3333984e9092" providerId="ADAL" clId="{FDBF16A5-36F0-664A-A91F-3E7C619898AD}" dt="2022-05-14T01:24:44.810" v="37980"/>
          <ac:spMkLst>
            <pc:docMk/>
            <pc:sldMk cId="1079788772" sldId="258"/>
            <ac:spMk id="6" creationId="{A6FC96E5-1FFB-D97B-DC73-0B2F9DC7C0C4}"/>
          </ac:spMkLst>
        </pc:spChg>
        <pc:spChg chg="add mod">
          <ac:chgData name="Ashok, Sachin" userId="fc960850-3362-4299-93cf-3333984e9092" providerId="ADAL" clId="{FDBF16A5-36F0-664A-A91F-3E7C619898AD}" dt="2022-05-14T01:25:26.826" v="37993"/>
          <ac:spMkLst>
            <pc:docMk/>
            <pc:sldMk cId="1079788772" sldId="258"/>
            <ac:spMk id="7" creationId="{F77D7436-B169-C075-0B62-EC805E1ED457}"/>
          </ac:spMkLst>
        </pc:spChg>
        <pc:spChg chg="add mod">
          <ac:chgData name="Ashok, Sachin" userId="fc960850-3362-4299-93cf-3333984e9092" providerId="ADAL" clId="{FDBF16A5-36F0-664A-A91F-3E7C619898AD}" dt="2022-05-13T11:29:29.578" v="23758"/>
          <ac:spMkLst>
            <pc:docMk/>
            <pc:sldMk cId="1079788772" sldId="258"/>
            <ac:spMk id="8" creationId="{195BC78D-3D5D-FBCA-327F-BF2392E3BA5E}"/>
          </ac:spMkLst>
        </pc:spChg>
        <pc:spChg chg="add mod">
          <ac:chgData name="Ashok, Sachin" userId="fc960850-3362-4299-93cf-3333984e9092" providerId="ADAL" clId="{FDBF16A5-36F0-664A-A91F-3E7C619898AD}" dt="2022-05-14T01:25:13.901" v="37987"/>
          <ac:spMkLst>
            <pc:docMk/>
            <pc:sldMk cId="1079788772" sldId="258"/>
            <ac:spMk id="9" creationId="{7E1D8A58-A691-54EB-8678-AB43DE2971DF}"/>
          </ac:spMkLst>
        </pc:spChg>
        <pc:spChg chg="add mod">
          <ac:chgData name="Ashok, Sachin" userId="fc960850-3362-4299-93cf-3333984e9092" providerId="ADAL" clId="{FDBF16A5-36F0-664A-A91F-3E7C619898AD}" dt="2022-05-13T11:31:20.683" v="24046"/>
          <ac:spMkLst>
            <pc:docMk/>
            <pc:sldMk cId="1079788772" sldId="258"/>
            <ac:spMk id="10" creationId="{017C5F02-FA84-2103-22F6-A0FF28F41824}"/>
          </ac:spMkLst>
        </pc:spChg>
        <pc:spChg chg="add mod">
          <ac:chgData name="Ashok, Sachin" userId="fc960850-3362-4299-93cf-3333984e9092" providerId="ADAL" clId="{FDBF16A5-36F0-664A-A91F-3E7C619898AD}" dt="2022-05-14T03:48:27.814" v="38403" actId="20577"/>
          <ac:spMkLst>
            <pc:docMk/>
            <pc:sldMk cId="1079788772" sldId="258"/>
            <ac:spMk id="11" creationId="{F65A7422-E6BA-64A6-E790-54BF4CF8CC5B}"/>
          </ac:spMkLst>
        </pc:spChg>
        <pc:spChg chg="add mod">
          <ac:chgData name="Ashok, Sachin" userId="fc960850-3362-4299-93cf-3333984e9092" providerId="ADAL" clId="{FDBF16A5-36F0-664A-A91F-3E7C619898AD}" dt="2022-05-14T01:23:09.115" v="37972"/>
          <ac:spMkLst>
            <pc:docMk/>
            <pc:sldMk cId="1079788772" sldId="258"/>
            <ac:spMk id="12" creationId="{9D719EF3-BFDD-96B1-AC2A-918E6898BB6B}"/>
          </ac:spMkLst>
        </pc:spChg>
        <pc:spChg chg="add mod">
          <ac:chgData name="Ashok, Sachin" userId="fc960850-3362-4299-93cf-3333984e9092" providerId="ADAL" clId="{FDBF16A5-36F0-664A-A91F-3E7C619898AD}" dt="2022-05-11T05:41:46.997" v="9835" actId="20577"/>
          <ac:spMkLst>
            <pc:docMk/>
            <pc:sldMk cId="1079788772" sldId="258"/>
            <ac:spMk id="13" creationId="{77825F35-7928-E7B2-F866-4F3C63B88791}"/>
          </ac:spMkLst>
        </pc:spChg>
        <pc:spChg chg="add mod">
          <ac:chgData name="Ashok, Sachin" userId="fc960850-3362-4299-93cf-3333984e9092" providerId="ADAL" clId="{FDBF16A5-36F0-664A-A91F-3E7C619898AD}" dt="2022-05-12T00:50:35.694" v="13541" actId="20577"/>
          <ac:spMkLst>
            <pc:docMk/>
            <pc:sldMk cId="1079788772" sldId="258"/>
            <ac:spMk id="14" creationId="{F3472365-F050-CBDD-3209-4BD16202D434}"/>
          </ac:spMkLst>
        </pc:spChg>
        <pc:spChg chg="add del mod">
          <ac:chgData name="Ashok, Sachin" userId="fc960850-3362-4299-93cf-3333984e9092" providerId="ADAL" clId="{FDBF16A5-36F0-664A-A91F-3E7C619898AD}" dt="2022-05-14T08:25:35.634" v="48595" actId="478"/>
          <ac:spMkLst>
            <pc:docMk/>
            <pc:sldMk cId="1079788772" sldId="258"/>
            <ac:spMk id="15" creationId="{1AF8CFC9-111D-2BD2-FD86-D654D9BE777E}"/>
          </ac:spMkLst>
        </pc:spChg>
        <pc:spChg chg="add mod">
          <ac:chgData name="Ashok, Sachin" userId="fc960850-3362-4299-93cf-3333984e9092" providerId="ADAL" clId="{FDBF16A5-36F0-664A-A91F-3E7C619898AD}" dt="2022-05-14T03:48:37.877" v="38404"/>
          <ac:spMkLst>
            <pc:docMk/>
            <pc:sldMk cId="1079788772" sldId="258"/>
            <ac:spMk id="16" creationId="{2B2DEBB4-AAD3-185C-5897-C296CD829064}"/>
          </ac:spMkLst>
        </pc:spChg>
      </pc:sldChg>
      <pc:sldChg chg="add del">
        <pc:chgData name="Ashok, Sachin" userId="fc960850-3362-4299-93cf-3333984e9092" providerId="ADAL" clId="{FDBF16A5-36F0-664A-A91F-3E7C619898AD}" dt="2022-05-09T04:48:43.420" v="4125" actId="2696"/>
        <pc:sldMkLst>
          <pc:docMk/>
          <pc:sldMk cId="2797128407" sldId="259"/>
        </pc:sldMkLst>
      </pc:sldChg>
      <pc:sldChg chg="addSp delSp modSp add mod delAnim modAnim modNotesTx">
        <pc:chgData name="Ashok, Sachin" userId="fc960850-3362-4299-93cf-3333984e9092" providerId="ADAL" clId="{FDBF16A5-36F0-664A-A91F-3E7C619898AD}" dt="2022-05-14T09:12:41.223" v="48959" actId="20577"/>
        <pc:sldMkLst>
          <pc:docMk/>
          <pc:sldMk cId="4179391546" sldId="260"/>
        </pc:sldMkLst>
        <pc:spChg chg="mod">
          <ac:chgData name="Ashok, Sachin" userId="fc960850-3362-4299-93cf-3333984e9092" providerId="ADAL" clId="{FDBF16A5-36F0-664A-A91F-3E7C619898AD}" dt="2022-05-11T01:40:56.373" v="8045" actId="207"/>
          <ac:spMkLst>
            <pc:docMk/>
            <pc:sldMk cId="4179391546" sldId="260"/>
            <ac:spMk id="2" creationId="{B6B33ACD-4F61-D0EC-3ED2-E80B3404C404}"/>
          </ac:spMkLst>
        </pc:spChg>
        <pc:spChg chg="del">
          <ac:chgData name="Ashok, Sachin" userId="fc960850-3362-4299-93cf-3333984e9092" providerId="ADAL" clId="{FDBF16A5-36F0-664A-A91F-3E7C619898AD}" dt="2022-05-09T05:34:00.308" v="4713" actId="478"/>
          <ac:spMkLst>
            <pc:docMk/>
            <pc:sldMk cId="4179391546" sldId="260"/>
            <ac:spMk id="3" creationId="{65538531-FD5D-8648-37DC-F1C2C18DAF5E}"/>
          </ac:spMkLst>
        </pc:spChg>
        <pc:spChg chg="add del mod">
          <ac:chgData name="Ashok, Sachin" userId="fc960850-3362-4299-93cf-3333984e9092" providerId="ADAL" clId="{FDBF16A5-36F0-664A-A91F-3E7C619898AD}" dt="2022-05-14T08:25:47.190" v="48597" actId="478"/>
          <ac:spMkLst>
            <pc:docMk/>
            <pc:sldMk cId="4179391546" sldId="260"/>
            <ac:spMk id="4" creationId="{3C666B66-519F-7DE0-5513-BD9A4591AA95}"/>
          </ac:spMkLst>
        </pc:spChg>
        <pc:spChg chg="add mod">
          <ac:chgData name="Ashok, Sachin" userId="fc960850-3362-4299-93cf-3333984e9092" providerId="ADAL" clId="{FDBF16A5-36F0-664A-A91F-3E7C619898AD}" dt="2022-05-14T03:27:46.271" v="38082" actId="1035"/>
          <ac:spMkLst>
            <pc:docMk/>
            <pc:sldMk cId="4179391546" sldId="260"/>
            <ac:spMk id="5" creationId="{E6470171-DA7C-2499-6842-83092FD88B64}"/>
          </ac:spMkLst>
        </pc:spChg>
        <pc:spChg chg="add mod">
          <ac:chgData name="Ashok, Sachin" userId="fc960850-3362-4299-93cf-3333984e9092" providerId="ADAL" clId="{FDBF16A5-36F0-664A-A91F-3E7C619898AD}" dt="2022-05-14T03:27:25.709" v="38071" actId="1038"/>
          <ac:spMkLst>
            <pc:docMk/>
            <pc:sldMk cId="4179391546" sldId="260"/>
            <ac:spMk id="7" creationId="{90DBC17C-F90C-4C5B-0B14-A71E691AA1B8}"/>
          </ac:spMkLst>
        </pc:spChg>
        <pc:spChg chg="add mod">
          <ac:chgData name="Ashok, Sachin" userId="fc960850-3362-4299-93cf-3333984e9092" providerId="ADAL" clId="{FDBF16A5-36F0-664A-A91F-3E7C619898AD}" dt="2022-05-14T03:27:25.709" v="38071" actId="1038"/>
          <ac:spMkLst>
            <pc:docMk/>
            <pc:sldMk cId="4179391546" sldId="260"/>
            <ac:spMk id="9" creationId="{A6897BBC-4694-987A-1B4A-BF896D1CB088}"/>
          </ac:spMkLst>
        </pc:spChg>
        <pc:spChg chg="add mod">
          <ac:chgData name="Ashok, Sachin" userId="fc960850-3362-4299-93cf-3333984e9092" providerId="ADAL" clId="{FDBF16A5-36F0-664A-A91F-3E7C619898AD}" dt="2022-05-14T03:27:25.709" v="38071" actId="1038"/>
          <ac:spMkLst>
            <pc:docMk/>
            <pc:sldMk cId="4179391546" sldId="260"/>
            <ac:spMk id="10" creationId="{B8946DA6-4BE7-4470-E1E9-B2B67ADD44C1}"/>
          </ac:spMkLst>
        </pc:spChg>
        <pc:spChg chg="add mod">
          <ac:chgData name="Ashok, Sachin" userId="fc960850-3362-4299-93cf-3333984e9092" providerId="ADAL" clId="{FDBF16A5-36F0-664A-A91F-3E7C619898AD}" dt="2022-05-14T03:27:25.709" v="38071" actId="1038"/>
          <ac:spMkLst>
            <pc:docMk/>
            <pc:sldMk cId="4179391546" sldId="260"/>
            <ac:spMk id="11" creationId="{A4CFFFAB-8E60-499A-EC7D-AACC35711E4A}"/>
          </ac:spMkLst>
        </pc:spChg>
        <pc:spChg chg="add mod">
          <ac:chgData name="Ashok, Sachin" userId="fc960850-3362-4299-93cf-3333984e9092" providerId="ADAL" clId="{FDBF16A5-36F0-664A-A91F-3E7C619898AD}" dt="2022-05-14T03:27:25.709" v="38071" actId="1038"/>
          <ac:spMkLst>
            <pc:docMk/>
            <pc:sldMk cId="4179391546" sldId="260"/>
            <ac:spMk id="12" creationId="{0344FD21-4915-91B8-E2A7-9946BA392FAF}"/>
          </ac:spMkLst>
        </pc:spChg>
        <pc:spChg chg="add mod">
          <ac:chgData name="Ashok, Sachin" userId="fc960850-3362-4299-93cf-3333984e9092" providerId="ADAL" clId="{FDBF16A5-36F0-664A-A91F-3E7C619898AD}" dt="2022-05-14T03:27:25.709" v="38071" actId="1038"/>
          <ac:spMkLst>
            <pc:docMk/>
            <pc:sldMk cId="4179391546" sldId="260"/>
            <ac:spMk id="15" creationId="{4B67D5BF-B37D-6A47-4C48-276C4493CDEE}"/>
          </ac:spMkLst>
        </pc:spChg>
        <pc:spChg chg="add mod">
          <ac:chgData name="Ashok, Sachin" userId="fc960850-3362-4299-93cf-3333984e9092" providerId="ADAL" clId="{FDBF16A5-36F0-664A-A91F-3E7C619898AD}" dt="2022-05-14T03:27:25.709" v="38071" actId="1038"/>
          <ac:spMkLst>
            <pc:docMk/>
            <pc:sldMk cId="4179391546" sldId="260"/>
            <ac:spMk id="16" creationId="{E167A26F-12E0-024B-45EE-38CE07CDAE53}"/>
          </ac:spMkLst>
        </pc:spChg>
        <pc:spChg chg="add mod">
          <ac:chgData name="Ashok, Sachin" userId="fc960850-3362-4299-93cf-3333984e9092" providerId="ADAL" clId="{FDBF16A5-36F0-664A-A91F-3E7C619898AD}" dt="2022-05-14T03:27:25.709" v="38071" actId="1038"/>
          <ac:spMkLst>
            <pc:docMk/>
            <pc:sldMk cId="4179391546" sldId="260"/>
            <ac:spMk id="18" creationId="{79100EE7-7D28-DD3E-F516-9C0F58C2378D}"/>
          </ac:spMkLst>
        </pc:spChg>
        <pc:spChg chg="add mod">
          <ac:chgData name="Ashok, Sachin" userId="fc960850-3362-4299-93cf-3333984e9092" providerId="ADAL" clId="{FDBF16A5-36F0-664A-A91F-3E7C619898AD}" dt="2022-05-14T03:27:55.683" v="38092" actId="1037"/>
          <ac:spMkLst>
            <pc:docMk/>
            <pc:sldMk cId="4179391546" sldId="260"/>
            <ac:spMk id="19" creationId="{2B54D146-6910-E2DF-E185-538B3EAA12C8}"/>
          </ac:spMkLst>
        </pc:spChg>
        <pc:spChg chg="add mod">
          <ac:chgData name="Ashok, Sachin" userId="fc960850-3362-4299-93cf-3333984e9092" providerId="ADAL" clId="{FDBF16A5-36F0-664A-A91F-3E7C619898AD}" dt="2022-05-14T03:27:25.709" v="38071" actId="1038"/>
          <ac:spMkLst>
            <pc:docMk/>
            <pc:sldMk cId="4179391546" sldId="260"/>
            <ac:spMk id="20" creationId="{AFD79C1E-257F-D8A5-8FA4-1F0041649F67}"/>
          </ac:spMkLst>
        </pc:spChg>
        <pc:spChg chg="add mod">
          <ac:chgData name="Ashok, Sachin" userId="fc960850-3362-4299-93cf-3333984e9092" providerId="ADAL" clId="{FDBF16A5-36F0-664A-A91F-3E7C619898AD}" dt="2022-05-14T03:27:55.683" v="38092" actId="1037"/>
          <ac:spMkLst>
            <pc:docMk/>
            <pc:sldMk cId="4179391546" sldId="260"/>
            <ac:spMk id="21" creationId="{6BCCCFB5-4ADC-FA85-77CA-3DBD47FCEE4E}"/>
          </ac:spMkLst>
        </pc:spChg>
        <pc:spChg chg="add mod">
          <ac:chgData name="Ashok, Sachin" userId="fc960850-3362-4299-93cf-3333984e9092" providerId="ADAL" clId="{FDBF16A5-36F0-664A-A91F-3E7C619898AD}" dt="2022-05-14T03:27:25.709" v="38071" actId="1038"/>
          <ac:spMkLst>
            <pc:docMk/>
            <pc:sldMk cId="4179391546" sldId="260"/>
            <ac:spMk id="22" creationId="{CD760CA7-6C09-F2AB-B73C-2509B6CF2035}"/>
          </ac:spMkLst>
        </pc:spChg>
        <pc:spChg chg="add mod">
          <ac:chgData name="Ashok, Sachin" userId="fc960850-3362-4299-93cf-3333984e9092" providerId="ADAL" clId="{FDBF16A5-36F0-664A-A91F-3E7C619898AD}" dt="2022-05-14T03:27:55.683" v="38092" actId="1037"/>
          <ac:spMkLst>
            <pc:docMk/>
            <pc:sldMk cId="4179391546" sldId="260"/>
            <ac:spMk id="24" creationId="{DFE9EE5F-A652-93B5-D567-3EEA9D78F88D}"/>
          </ac:spMkLst>
        </pc:spChg>
        <pc:spChg chg="add mod">
          <ac:chgData name="Ashok, Sachin" userId="fc960850-3362-4299-93cf-3333984e9092" providerId="ADAL" clId="{FDBF16A5-36F0-664A-A91F-3E7C619898AD}" dt="2022-05-14T03:27:55.683" v="38092" actId="1037"/>
          <ac:spMkLst>
            <pc:docMk/>
            <pc:sldMk cId="4179391546" sldId="260"/>
            <ac:spMk id="25" creationId="{5AC958F3-ECBC-9596-4D45-A6060CFCACDA}"/>
          </ac:spMkLst>
        </pc:spChg>
        <pc:spChg chg="add mod">
          <ac:chgData name="Ashok, Sachin" userId="fc960850-3362-4299-93cf-3333984e9092" providerId="ADAL" clId="{FDBF16A5-36F0-664A-A91F-3E7C619898AD}" dt="2022-05-14T03:27:55.683" v="38092" actId="1037"/>
          <ac:spMkLst>
            <pc:docMk/>
            <pc:sldMk cId="4179391546" sldId="260"/>
            <ac:spMk id="26" creationId="{1B341637-70FE-0B16-19E8-402F6D71A10A}"/>
          </ac:spMkLst>
        </pc:spChg>
        <pc:spChg chg="add del mod">
          <ac:chgData name="Ashok, Sachin" userId="fc960850-3362-4299-93cf-3333984e9092" providerId="ADAL" clId="{FDBF16A5-36F0-664A-A91F-3E7C619898AD}" dt="2022-05-09T06:08:40.401" v="5166" actId="478"/>
          <ac:spMkLst>
            <pc:docMk/>
            <pc:sldMk cId="4179391546" sldId="260"/>
            <ac:spMk id="30" creationId="{CE1BD8B1-4697-D5A1-890D-F4F7A1854E5E}"/>
          </ac:spMkLst>
        </pc:spChg>
        <pc:spChg chg="add mod">
          <ac:chgData name="Ashok, Sachin" userId="fc960850-3362-4299-93cf-3333984e9092" providerId="ADAL" clId="{FDBF16A5-36F0-664A-A91F-3E7C619898AD}" dt="2022-05-14T03:27:55.683" v="38092" actId="1037"/>
          <ac:spMkLst>
            <pc:docMk/>
            <pc:sldMk cId="4179391546" sldId="260"/>
            <ac:spMk id="31" creationId="{F564D2E9-CA32-89F7-2BCD-E55D4CDF6A21}"/>
          </ac:spMkLst>
        </pc:spChg>
        <pc:spChg chg="add mod">
          <ac:chgData name="Ashok, Sachin" userId="fc960850-3362-4299-93cf-3333984e9092" providerId="ADAL" clId="{FDBF16A5-36F0-664A-A91F-3E7C619898AD}" dt="2022-05-11T17:35:41.809" v="12315" actId="1076"/>
          <ac:spMkLst>
            <pc:docMk/>
            <pc:sldMk cId="4179391546" sldId="260"/>
            <ac:spMk id="32" creationId="{7A6C7BFA-F9AD-7F2F-A815-6C74A00BD59B}"/>
          </ac:spMkLst>
        </pc:spChg>
        <pc:spChg chg="add mod">
          <ac:chgData name="Ashok, Sachin" userId="fc960850-3362-4299-93cf-3333984e9092" providerId="ADAL" clId="{FDBF16A5-36F0-664A-A91F-3E7C619898AD}" dt="2022-05-11T06:01:39.811" v="10064" actId="207"/>
          <ac:spMkLst>
            <pc:docMk/>
            <pc:sldMk cId="4179391546" sldId="260"/>
            <ac:spMk id="33" creationId="{943CA92E-02DF-B5CB-ACA4-EFD991DCDEEE}"/>
          </ac:spMkLst>
        </pc:spChg>
        <pc:spChg chg="add del mod">
          <ac:chgData name="Ashok, Sachin" userId="fc960850-3362-4299-93cf-3333984e9092" providerId="ADAL" clId="{FDBF16A5-36F0-664A-A91F-3E7C619898AD}" dt="2022-05-09T06:07:39.724" v="5133" actId="478"/>
          <ac:spMkLst>
            <pc:docMk/>
            <pc:sldMk cId="4179391546" sldId="260"/>
            <ac:spMk id="35" creationId="{EFCDF70B-E37C-DC97-B433-60DEC0A4D301}"/>
          </ac:spMkLst>
        </pc:spChg>
        <pc:spChg chg="add del mod">
          <ac:chgData name="Ashok, Sachin" userId="fc960850-3362-4299-93cf-3333984e9092" providerId="ADAL" clId="{FDBF16A5-36F0-664A-A91F-3E7C619898AD}" dt="2022-05-09T06:07:41.571" v="5134" actId="478"/>
          <ac:spMkLst>
            <pc:docMk/>
            <pc:sldMk cId="4179391546" sldId="260"/>
            <ac:spMk id="36" creationId="{F366A003-C54F-1BB9-C229-9A498041A47D}"/>
          </ac:spMkLst>
        </pc:spChg>
        <pc:spChg chg="add del mod">
          <ac:chgData name="Ashok, Sachin" userId="fc960850-3362-4299-93cf-3333984e9092" providerId="ADAL" clId="{FDBF16A5-36F0-664A-A91F-3E7C619898AD}" dt="2022-05-09T06:07:43.411" v="5135" actId="478"/>
          <ac:spMkLst>
            <pc:docMk/>
            <pc:sldMk cId="4179391546" sldId="260"/>
            <ac:spMk id="37" creationId="{A10DA57C-80BE-F3C2-C1AE-6A83088DE77C}"/>
          </ac:spMkLst>
        </pc:spChg>
        <pc:spChg chg="add del mod">
          <ac:chgData name="Ashok, Sachin" userId="fc960850-3362-4299-93cf-3333984e9092" providerId="ADAL" clId="{FDBF16A5-36F0-664A-A91F-3E7C619898AD}" dt="2022-05-09T06:07:45.108" v="5136" actId="478"/>
          <ac:spMkLst>
            <pc:docMk/>
            <pc:sldMk cId="4179391546" sldId="260"/>
            <ac:spMk id="38" creationId="{073D0768-8FCF-0C3E-7559-E82B6E7F04F2}"/>
          </ac:spMkLst>
        </pc:spChg>
        <pc:spChg chg="add del mod">
          <ac:chgData name="Ashok, Sachin" userId="fc960850-3362-4299-93cf-3333984e9092" providerId="ADAL" clId="{FDBF16A5-36F0-664A-A91F-3E7C619898AD}" dt="2022-05-09T06:07:49.463" v="5138" actId="478"/>
          <ac:spMkLst>
            <pc:docMk/>
            <pc:sldMk cId="4179391546" sldId="260"/>
            <ac:spMk id="39" creationId="{ACC59E2F-5696-480E-84A3-54252AACBB85}"/>
          </ac:spMkLst>
        </pc:spChg>
        <pc:spChg chg="add del mod">
          <ac:chgData name="Ashok, Sachin" userId="fc960850-3362-4299-93cf-3333984e9092" providerId="ADAL" clId="{FDBF16A5-36F0-664A-A91F-3E7C619898AD}" dt="2022-05-09T05:55:51.677" v="5077"/>
          <ac:spMkLst>
            <pc:docMk/>
            <pc:sldMk cId="4179391546" sldId="260"/>
            <ac:spMk id="46" creationId="{8CF140E2-D460-66A2-C794-455969487C40}"/>
          </ac:spMkLst>
        </pc:spChg>
        <pc:spChg chg="add mod">
          <ac:chgData name="Ashok, Sachin" userId="fc960850-3362-4299-93cf-3333984e9092" providerId="ADAL" clId="{FDBF16A5-36F0-664A-A91F-3E7C619898AD}" dt="2022-05-14T03:27:25.709" v="38071" actId="1038"/>
          <ac:spMkLst>
            <pc:docMk/>
            <pc:sldMk cId="4179391546" sldId="260"/>
            <ac:spMk id="48" creationId="{508BE3DE-B7F2-130C-6682-E16ECDA26542}"/>
          </ac:spMkLst>
        </pc:spChg>
        <pc:spChg chg="add mod">
          <ac:chgData name="Ashok, Sachin" userId="fc960850-3362-4299-93cf-3333984e9092" providerId="ADAL" clId="{FDBF16A5-36F0-664A-A91F-3E7C619898AD}" dt="2022-05-14T03:27:55.683" v="38092" actId="1037"/>
          <ac:spMkLst>
            <pc:docMk/>
            <pc:sldMk cId="4179391546" sldId="260"/>
            <ac:spMk id="50" creationId="{0A2A573C-2C52-2B58-FE2A-B0A8C2CCDFE0}"/>
          </ac:spMkLst>
        </pc:spChg>
        <pc:spChg chg="add mod">
          <ac:chgData name="Ashok, Sachin" userId="fc960850-3362-4299-93cf-3333984e9092" providerId="ADAL" clId="{FDBF16A5-36F0-664A-A91F-3E7C619898AD}" dt="2022-05-14T05:36:00.017" v="42467" actId="1076"/>
          <ac:spMkLst>
            <pc:docMk/>
            <pc:sldMk cId="4179391546" sldId="260"/>
            <ac:spMk id="60" creationId="{E1253A59-E0B0-8CE9-9446-94D3E871437C}"/>
          </ac:spMkLst>
        </pc:spChg>
        <pc:spChg chg="add mod">
          <ac:chgData name="Ashok, Sachin" userId="fc960850-3362-4299-93cf-3333984e9092" providerId="ADAL" clId="{FDBF16A5-36F0-664A-A91F-3E7C619898AD}" dt="2022-05-14T05:37:04.773" v="42492"/>
          <ac:spMkLst>
            <pc:docMk/>
            <pc:sldMk cId="4179391546" sldId="260"/>
            <ac:spMk id="67" creationId="{994D088C-E395-FB3D-0031-6E13EDE0389A}"/>
          </ac:spMkLst>
        </pc:spChg>
        <pc:grpChg chg="add mod">
          <ac:chgData name="Ashok, Sachin" userId="fc960850-3362-4299-93cf-3333984e9092" providerId="ADAL" clId="{FDBF16A5-36F0-664A-A91F-3E7C619898AD}" dt="2022-05-14T05:36:36.662" v="42479" actId="1035"/>
          <ac:grpSpMkLst>
            <pc:docMk/>
            <pc:sldMk cId="4179391546" sldId="260"/>
            <ac:grpSpMk id="66" creationId="{6934E241-92BD-E6A0-2E2D-37CC526DAD4C}"/>
          </ac:grpSpMkLst>
        </pc:grpChg>
        <pc:picChg chg="add mod">
          <ac:chgData name="Ashok, Sachin" userId="fc960850-3362-4299-93cf-3333984e9092" providerId="ADAL" clId="{FDBF16A5-36F0-664A-A91F-3E7C619898AD}" dt="2022-05-14T03:27:25.709" v="38071" actId="1038"/>
          <ac:picMkLst>
            <pc:docMk/>
            <pc:sldMk cId="4179391546" sldId="260"/>
            <ac:picMk id="8" creationId="{C079E2D3-A457-F823-0EC0-3E9A4462DE7F}"/>
          </ac:picMkLst>
        </pc:picChg>
        <pc:picChg chg="add del mod">
          <ac:chgData name="Ashok, Sachin" userId="fc960850-3362-4299-93cf-3333984e9092" providerId="ADAL" clId="{FDBF16A5-36F0-664A-A91F-3E7C619898AD}" dt="2022-05-09T06:08:19.824" v="5139" actId="478"/>
          <ac:picMkLst>
            <pc:docMk/>
            <pc:sldMk cId="4179391546" sldId="260"/>
            <ac:picMk id="29" creationId="{C3900DD3-A367-1D8A-754D-4EF1279AF1FD}"/>
          </ac:picMkLst>
        </pc:picChg>
        <pc:picChg chg="add del mod">
          <ac:chgData name="Ashok, Sachin" userId="fc960850-3362-4299-93cf-3333984e9092" providerId="ADAL" clId="{FDBF16A5-36F0-664A-A91F-3E7C619898AD}" dt="2022-05-09T06:08:48.820" v="5168" actId="478"/>
          <ac:picMkLst>
            <pc:docMk/>
            <pc:sldMk cId="4179391546" sldId="260"/>
            <ac:picMk id="34" creationId="{2E669469-F63C-305A-C56F-DEC06ED403F9}"/>
          </ac:picMkLst>
        </pc:picChg>
        <pc:cxnChg chg="add mod">
          <ac:chgData name="Ashok, Sachin" userId="fc960850-3362-4299-93cf-3333984e9092" providerId="ADAL" clId="{FDBF16A5-36F0-664A-A91F-3E7C619898AD}" dt="2022-05-14T03:27:33.935" v="38072" actId="14100"/>
          <ac:cxnSpMkLst>
            <pc:docMk/>
            <pc:sldMk cId="4179391546" sldId="260"/>
            <ac:cxnSpMk id="6" creationId="{2CB51AF9-3D34-1419-261C-47374B206C93}"/>
          </ac:cxnSpMkLst>
        </pc:cxnChg>
        <pc:cxnChg chg="add mod">
          <ac:chgData name="Ashok, Sachin" userId="fc960850-3362-4299-93cf-3333984e9092" providerId="ADAL" clId="{FDBF16A5-36F0-664A-A91F-3E7C619898AD}" dt="2022-05-14T03:27:25.709" v="38071" actId="1038"/>
          <ac:cxnSpMkLst>
            <pc:docMk/>
            <pc:sldMk cId="4179391546" sldId="260"/>
            <ac:cxnSpMk id="13" creationId="{3A1D642D-1DC4-36C0-6DC1-45B9921F70D7}"/>
          </ac:cxnSpMkLst>
        </pc:cxnChg>
        <pc:cxnChg chg="add mod">
          <ac:chgData name="Ashok, Sachin" userId="fc960850-3362-4299-93cf-3333984e9092" providerId="ADAL" clId="{FDBF16A5-36F0-664A-A91F-3E7C619898AD}" dt="2022-05-14T03:27:25.709" v="38071" actId="1038"/>
          <ac:cxnSpMkLst>
            <pc:docMk/>
            <pc:sldMk cId="4179391546" sldId="260"/>
            <ac:cxnSpMk id="14" creationId="{AE1D44CC-E343-7047-2812-5D532AC99310}"/>
          </ac:cxnSpMkLst>
        </pc:cxnChg>
        <pc:cxnChg chg="add mod">
          <ac:chgData name="Ashok, Sachin" userId="fc960850-3362-4299-93cf-3333984e9092" providerId="ADAL" clId="{FDBF16A5-36F0-664A-A91F-3E7C619898AD}" dt="2022-05-14T03:27:25.709" v="38071" actId="1038"/>
          <ac:cxnSpMkLst>
            <pc:docMk/>
            <pc:sldMk cId="4179391546" sldId="260"/>
            <ac:cxnSpMk id="17" creationId="{3CC2007C-69F7-10B1-1388-D856C7A87DD6}"/>
          </ac:cxnSpMkLst>
        </pc:cxnChg>
        <pc:cxnChg chg="add mod">
          <ac:chgData name="Ashok, Sachin" userId="fc960850-3362-4299-93cf-3333984e9092" providerId="ADAL" clId="{FDBF16A5-36F0-664A-A91F-3E7C619898AD}" dt="2022-05-14T03:27:55.683" v="38092" actId="1037"/>
          <ac:cxnSpMkLst>
            <pc:docMk/>
            <pc:sldMk cId="4179391546" sldId="260"/>
            <ac:cxnSpMk id="23" creationId="{97B487BC-8DE0-F52E-13C3-AE4F3CE67FEB}"/>
          </ac:cxnSpMkLst>
        </pc:cxnChg>
        <pc:cxnChg chg="add mod">
          <ac:chgData name="Ashok, Sachin" userId="fc960850-3362-4299-93cf-3333984e9092" providerId="ADAL" clId="{FDBF16A5-36F0-664A-A91F-3E7C619898AD}" dt="2022-05-14T03:27:55.683" v="38092" actId="1037"/>
          <ac:cxnSpMkLst>
            <pc:docMk/>
            <pc:sldMk cId="4179391546" sldId="260"/>
            <ac:cxnSpMk id="27" creationId="{ECC381BC-54A0-FBB6-BA55-B0F3D1BBF22E}"/>
          </ac:cxnSpMkLst>
        </pc:cxnChg>
        <pc:cxnChg chg="add mod">
          <ac:chgData name="Ashok, Sachin" userId="fc960850-3362-4299-93cf-3333984e9092" providerId="ADAL" clId="{FDBF16A5-36F0-664A-A91F-3E7C619898AD}" dt="2022-05-14T03:28:00.564" v="38093" actId="14100"/>
          <ac:cxnSpMkLst>
            <pc:docMk/>
            <pc:sldMk cId="4179391546" sldId="260"/>
            <ac:cxnSpMk id="28" creationId="{BB28CA2B-EEF4-9CFB-7314-F648610E7F84}"/>
          </ac:cxnSpMkLst>
        </pc:cxnChg>
        <pc:cxnChg chg="add mod">
          <ac:chgData name="Ashok, Sachin" userId="fc960850-3362-4299-93cf-3333984e9092" providerId="ADAL" clId="{FDBF16A5-36F0-664A-A91F-3E7C619898AD}" dt="2022-05-14T05:36:05.439" v="42469" actId="14100"/>
          <ac:cxnSpMkLst>
            <pc:docMk/>
            <pc:sldMk cId="4179391546" sldId="260"/>
            <ac:cxnSpMk id="56" creationId="{4FA207BC-229D-8C91-9926-5259E68F093A}"/>
          </ac:cxnSpMkLst>
        </pc:cxnChg>
        <pc:cxnChg chg="add mod">
          <ac:chgData name="Ashok, Sachin" userId="fc960850-3362-4299-93cf-3333984e9092" providerId="ADAL" clId="{FDBF16A5-36F0-664A-A91F-3E7C619898AD}" dt="2022-05-14T05:36:08.732" v="42470" actId="14100"/>
          <ac:cxnSpMkLst>
            <pc:docMk/>
            <pc:sldMk cId="4179391546" sldId="260"/>
            <ac:cxnSpMk id="57" creationId="{113C9AB3-2282-54B0-0BA4-72CB9B614C03}"/>
          </ac:cxnSpMkLst>
        </pc:cxnChg>
      </pc:sldChg>
      <pc:sldChg chg="addSp modSp add del mod">
        <pc:chgData name="Ashok, Sachin" userId="fc960850-3362-4299-93cf-3333984e9092" providerId="ADAL" clId="{FDBF16A5-36F0-664A-A91F-3E7C619898AD}" dt="2022-05-10T04:15:01.465" v="6095" actId="2696"/>
        <pc:sldMkLst>
          <pc:docMk/>
          <pc:sldMk cId="80264807" sldId="261"/>
        </pc:sldMkLst>
        <pc:spChg chg="mod">
          <ac:chgData name="Ashok, Sachin" userId="fc960850-3362-4299-93cf-3333984e9092" providerId="ADAL" clId="{FDBF16A5-36F0-664A-A91F-3E7C619898AD}" dt="2022-05-08T00:57:11.009" v="3209"/>
          <ac:spMkLst>
            <pc:docMk/>
            <pc:sldMk cId="80264807" sldId="261"/>
            <ac:spMk id="2" creationId="{B6B33ACD-4F61-D0EC-3ED2-E80B3404C404}"/>
          </ac:spMkLst>
        </pc:spChg>
        <pc:spChg chg="mod">
          <ac:chgData name="Ashok, Sachin" userId="fc960850-3362-4299-93cf-3333984e9092" providerId="ADAL" clId="{FDBF16A5-36F0-664A-A91F-3E7C619898AD}" dt="2022-05-08T00:57:23.680" v="3222" actId="404"/>
          <ac:spMkLst>
            <pc:docMk/>
            <pc:sldMk cId="80264807" sldId="261"/>
            <ac:spMk id="3" creationId="{65538531-FD5D-8648-37DC-F1C2C18DAF5E}"/>
          </ac:spMkLst>
        </pc:spChg>
        <pc:spChg chg="add mod">
          <ac:chgData name="Ashok, Sachin" userId="fc960850-3362-4299-93cf-3333984e9092" providerId="ADAL" clId="{FDBF16A5-36F0-664A-A91F-3E7C619898AD}" dt="2022-05-09T05:26:19.199" v="4660"/>
          <ac:spMkLst>
            <pc:docMk/>
            <pc:sldMk cId="80264807" sldId="261"/>
            <ac:spMk id="4" creationId="{DED36B37-804C-7D32-95B8-08987FF17AEA}"/>
          </ac:spMkLst>
        </pc:spChg>
      </pc:sldChg>
      <pc:sldChg chg="modSp add del mod">
        <pc:chgData name="Ashok, Sachin" userId="fc960850-3362-4299-93cf-3333984e9092" providerId="ADAL" clId="{FDBF16A5-36F0-664A-A91F-3E7C619898AD}" dt="2022-05-08T00:57:39.928" v="3244" actId="2696"/>
        <pc:sldMkLst>
          <pc:docMk/>
          <pc:sldMk cId="3777373564" sldId="262"/>
        </pc:sldMkLst>
        <pc:spChg chg="mod">
          <ac:chgData name="Ashok, Sachin" userId="fc960850-3362-4299-93cf-3333984e9092" providerId="ADAL" clId="{FDBF16A5-36F0-664A-A91F-3E7C619898AD}" dt="2022-05-08T00:50:47.555" v="2910" actId="20577"/>
          <ac:spMkLst>
            <pc:docMk/>
            <pc:sldMk cId="3777373564" sldId="262"/>
            <ac:spMk id="2" creationId="{B6B33ACD-4F61-D0EC-3ED2-E80B3404C404}"/>
          </ac:spMkLst>
        </pc:spChg>
      </pc:sldChg>
      <pc:sldChg chg="addSp modSp add del mod">
        <pc:chgData name="Ashok, Sachin" userId="fc960850-3362-4299-93cf-3333984e9092" providerId="ADAL" clId="{FDBF16A5-36F0-664A-A91F-3E7C619898AD}" dt="2022-05-10T23:02:34.076" v="6664" actId="2696"/>
        <pc:sldMkLst>
          <pc:docMk/>
          <pc:sldMk cId="800085750" sldId="263"/>
        </pc:sldMkLst>
        <pc:spChg chg="mod">
          <ac:chgData name="Ashok, Sachin" userId="fc960850-3362-4299-93cf-3333984e9092" providerId="ADAL" clId="{FDBF16A5-36F0-664A-A91F-3E7C619898AD}" dt="2022-05-08T00:51:16.485" v="2952" actId="20577"/>
          <ac:spMkLst>
            <pc:docMk/>
            <pc:sldMk cId="800085750" sldId="263"/>
            <ac:spMk id="2" creationId="{B6B33ACD-4F61-D0EC-3ED2-E80B3404C404}"/>
          </ac:spMkLst>
        </pc:spChg>
        <pc:spChg chg="mod">
          <ac:chgData name="Ashok, Sachin" userId="fc960850-3362-4299-93cf-3333984e9092" providerId="ADAL" clId="{FDBF16A5-36F0-664A-A91F-3E7C619898AD}" dt="2022-05-08T00:51:27.906" v="2979" actId="404"/>
          <ac:spMkLst>
            <pc:docMk/>
            <pc:sldMk cId="800085750" sldId="263"/>
            <ac:spMk id="3" creationId="{65538531-FD5D-8648-37DC-F1C2C18DAF5E}"/>
          </ac:spMkLst>
        </pc:spChg>
        <pc:spChg chg="add mod">
          <ac:chgData name="Ashok, Sachin" userId="fc960850-3362-4299-93cf-3333984e9092" providerId="ADAL" clId="{FDBF16A5-36F0-664A-A91F-3E7C619898AD}" dt="2022-05-09T05:26:21.927" v="4662"/>
          <ac:spMkLst>
            <pc:docMk/>
            <pc:sldMk cId="800085750" sldId="263"/>
            <ac:spMk id="4" creationId="{178FB681-2AA5-FDE5-5293-F15C54D774E1}"/>
          </ac:spMkLst>
        </pc:spChg>
      </pc:sldChg>
      <pc:sldChg chg="addSp modSp add del mod">
        <pc:chgData name="Ashok, Sachin" userId="fc960850-3362-4299-93cf-3333984e9092" providerId="ADAL" clId="{FDBF16A5-36F0-664A-A91F-3E7C619898AD}" dt="2022-05-10T23:02:34.995" v="6665" actId="2696"/>
        <pc:sldMkLst>
          <pc:docMk/>
          <pc:sldMk cId="361453356" sldId="264"/>
        </pc:sldMkLst>
        <pc:spChg chg="mod">
          <ac:chgData name="Ashok, Sachin" userId="fc960850-3362-4299-93cf-3333984e9092" providerId="ADAL" clId="{FDBF16A5-36F0-664A-A91F-3E7C619898AD}" dt="2022-05-08T00:51:41.780" v="3015" actId="20577"/>
          <ac:spMkLst>
            <pc:docMk/>
            <pc:sldMk cId="361453356" sldId="264"/>
            <ac:spMk id="3" creationId="{65538531-FD5D-8648-37DC-F1C2C18DAF5E}"/>
          </ac:spMkLst>
        </pc:spChg>
        <pc:spChg chg="add mod">
          <ac:chgData name="Ashok, Sachin" userId="fc960850-3362-4299-93cf-3333984e9092" providerId="ADAL" clId="{FDBF16A5-36F0-664A-A91F-3E7C619898AD}" dt="2022-05-09T05:26:23.015" v="4663"/>
          <ac:spMkLst>
            <pc:docMk/>
            <pc:sldMk cId="361453356" sldId="264"/>
            <ac:spMk id="4" creationId="{DF74BE02-F9E7-C438-BC99-33DE055EB4E6}"/>
          </ac:spMkLst>
        </pc:spChg>
      </pc:sldChg>
      <pc:sldChg chg="addSp modSp add del mod">
        <pc:chgData name="Ashok, Sachin" userId="fc960850-3362-4299-93cf-3333984e9092" providerId="ADAL" clId="{FDBF16A5-36F0-664A-A91F-3E7C619898AD}" dt="2022-05-10T23:02:36.685" v="6666" actId="2696"/>
        <pc:sldMkLst>
          <pc:docMk/>
          <pc:sldMk cId="2776373046" sldId="265"/>
        </pc:sldMkLst>
        <pc:spChg chg="mod">
          <ac:chgData name="Ashok, Sachin" userId="fc960850-3362-4299-93cf-3333984e9092" providerId="ADAL" clId="{FDBF16A5-36F0-664A-A91F-3E7C619898AD}" dt="2022-05-08T00:51:48.754" v="3018" actId="20577"/>
          <ac:spMkLst>
            <pc:docMk/>
            <pc:sldMk cId="2776373046" sldId="265"/>
            <ac:spMk id="3" creationId="{65538531-FD5D-8648-37DC-F1C2C18DAF5E}"/>
          </ac:spMkLst>
        </pc:spChg>
        <pc:spChg chg="add mod">
          <ac:chgData name="Ashok, Sachin" userId="fc960850-3362-4299-93cf-3333984e9092" providerId="ADAL" clId="{FDBF16A5-36F0-664A-A91F-3E7C619898AD}" dt="2022-05-09T05:26:24.059" v="4664"/>
          <ac:spMkLst>
            <pc:docMk/>
            <pc:sldMk cId="2776373046" sldId="265"/>
            <ac:spMk id="4" creationId="{1F41641A-6A3F-19EA-9882-12BCAD407E68}"/>
          </ac:spMkLst>
        </pc:spChg>
      </pc:sldChg>
      <pc:sldChg chg="addSp modSp add mod ord">
        <pc:chgData name="Ashok, Sachin" userId="fc960850-3362-4299-93cf-3333984e9092" providerId="ADAL" clId="{FDBF16A5-36F0-664A-A91F-3E7C619898AD}" dt="2022-05-11T01:55:17.317" v="8066" actId="207"/>
        <pc:sldMkLst>
          <pc:docMk/>
          <pc:sldMk cId="3145398464" sldId="266"/>
        </pc:sldMkLst>
        <pc:spChg chg="mod">
          <ac:chgData name="Ashok, Sachin" userId="fc960850-3362-4299-93cf-3333984e9092" providerId="ADAL" clId="{FDBF16A5-36F0-664A-A91F-3E7C619898AD}" dt="2022-05-11T01:55:17.317" v="8066" actId="207"/>
          <ac:spMkLst>
            <pc:docMk/>
            <pc:sldMk cId="3145398464" sldId="266"/>
            <ac:spMk id="2" creationId="{B6B33ACD-4F61-D0EC-3ED2-E80B3404C404}"/>
          </ac:spMkLst>
        </pc:spChg>
        <pc:spChg chg="add mod">
          <ac:chgData name="Ashok, Sachin" userId="fc960850-3362-4299-93cf-3333984e9092" providerId="ADAL" clId="{FDBF16A5-36F0-664A-A91F-3E7C619898AD}" dt="2022-05-09T05:26:25.144" v="4665"/>
          <ac:spMkLst>
            <pc:docMk/>
            <pc:sldMk cId="3145398464" sldId="266"/>
            <ac:spMk id="4" creationId="{C6B27214-E9EF-AEAB-62FD-1B9573D49386}"/>
          </ac:spMkLst>
        </pc:spChg>
      </pc:sldChg>
      <pc:sldChg chg="addSp modSp add mod">
        <pc:chgData name="Ashok, Sachin" userId="fc960850-3362-4299-93cf-3333984e9092" providerId="ADAL" clId="{FDBF16A5-36F0-664A-A91F-3E7C619898AD}" dt="2022-05-09T05:26:26.268" v="4666"/>
        <pc:sldMkLst>
          <pc:docMk/>
          <pc:sldMk cId="1815803991" sldId="267"/>
        </pc:sldMkLst>
        <pc:spChg chg="mod">
          <ac:chgData name="Ashok, Sachin" userId="fc960850-3362-4299-93cf-3333984e9092" providerId="ADAL" clId="{FDBF16A5-36F0-664A-A91F-3E7C619898AD}" dt="2022-05-08T00:52:57.985" v="3049" actId="20577"/>
          <ac:spMkLst>
            <pc:docMk/>
            <pc:sldMk cId="1815803991" sldId="267"/>
            <ac:spMk id="2" creationId="{B6B33ACD-4F61-D0EC-3ED2-E80B3404C404}"/>
          </ac:spMkLst>
        </pc:spChg>
        <pc:spChg chg="mod">
          <ac:chgData name="Ashok, Sachin" userId="fc960850-3362-4299-93cf-3333984e9092" providerId="ADAL" clId="{FDBF16A5-36F0-664A-A91F-3E7C619898AD}" dt="2022-05-08T00:53:20.330" v="3061" actId="404"/>
          <ac:spMkLst>
            <pc:docMk/>
            <pc:sldMk cId="1815803991" sldId="267"/>
            <ac:spMk id="3" creationId="{65538531-FD5D-8648-37DC-F1C2C18DAF5E}"/>
          </ac:spMkLst>
        </pc:spChg>
        <pc:spChg chg="add mod">
          <ac:chgData name="Ashok, Sachin" userId="fc960850-3362-4299-93cf-3333984e9092" providerId="ADAL" clId="{FDBF16A5-36F0-664A-A91F-3E7C619898AD}" dt="2022-05-09T05:26:26.268" v="4666"/>
          <ac:spMkLst>
            <pc:docMk/>
            <pc:sldMk cId="1815803991" sldId="267"/>
            <ac:spMk id="4" creationId="{2C6FAC00-728C-204C-EFC5-4291F4A009A6}"/>
          </ac:spMkLst>
        </pc:spChg>
      </pc:sldChg>
      <pc:sldChg chg="addSp modSp add mod ord">
        <pc:chgData name="Ashok, Sachin" userId="fc960850-3362-4299-93cf-3333984e9092" providerId="ADAL" clId="{FDBF16A5-36F0-664A-A91F-3E7C619898AD}" dt="2022-05-11T01:55:35.488" v="8077" actId="207"/>
        <pc:sldMkLst>
          <pc:docMk/>
          <pc:sldMk cId="1191054800" sldId="268"/>
        </pc:sldMkLst>
        <pc:spChg chg="mod">
          <ac:chgData name="Ashok, Sachin" userId="fc960850-3362-4299-93cf-3333984e9092" providerId="ADAL" clId="{FDBF16A5-36F0-664A-A91F-3E7C619898AD}" dt="2022-05-11T01:55:33.081" v="8075" actId="207"/>
          <ac:spMkLst>
            <pc:docMk/>
            <pc:sldMk cId="1191054800" sldId="268"/>
            <ac:spMk id="2" creationId="{B6B33ACD-4F61-D0EC-3ED2-E80B3404C404}"/>
          </ac:spMkLst>
        </pc:spChg>
        <pc:spChg chg="mod">
          <ac:chgData name="Ashok, Sachin" userId="fc960850-3362-4299-93cf-3333984e9092" providerId="ADAL" clId="{FDBF16A5-36F0-664A-A91F-3E7C619898AD}" dt="2022-05-11T01:55:35.488" v="8077" actId="207"/>
          <ac:spMkLst>
            <pc:docMk/>
            <pc:sldMk cId="1191054800" sldId="268"/>
            <ac:spMk id="3" creationId="{65538531-FD5D-8648-37DC-F1C2C18DAF5E}"/>
          </ac:spMkLst>
        </pc:spChg>
        <pc:spChg chg="add mod">
          <ac:chgData name="Ashok, Sachin" userId="fc960850-3362-4299-93cf-3333984e9092" providerId="ADAL" clId="{FDBF16A5-36F0-664A-A91F-3E7C619898AD}" dt="2022-05-09T05:26:28.433" v="4668"/>
          <ac:spMkLst>
            <pc:docMk/>
            <pc:sldMk cId="1191054800" sldId="268"/>
            <ac:spMk id="4" creationId="{AB33A3FF-4B30-D66A-748F-9228FB0450D6}"/>
          </ac:spMkLst>
        </pc:spChg>
      </pc:sldChg>
      <pc:sldChg chg="addSp modSp add mod">
        <pc:chgData name="Ashok, Sachin" userId="fc960850-3362-4299-93cf-3333984e9092" providerId="ADAL" clId="{FDBF16A5-36F0-664A-A91F-3E7C619898AD}" dt="2022-05-11T01:55:29.298" v="8073" actId="207"/>
        <pc:sldMkLst>
          <pc:docMk/>
          <pc:sldMk cId="4147682239" sldId="269"/>
        </pc:sldMkLst>
        <pc:spChg chg="mod">
          <ac:chgData name="Ashok, Sachin" userId="fc960850-3362-4299-93cf-3333984e9092" providerId="ADAL" clId="{FDBF16A5-36F0-664A-A91F-3E7C619898AD}" dt="2022-05-11T01:55:27.251" v="8071" actId="207"/>
          <ac:spMkLst>
            <pc:docMk/>
            <pc:sldMk cId="4147682239" sldId="269"/>
            <ac:spMk id="2" creationId="{B6B33ACD-4F61-D0EC-3ED2-E80B3404C404}"/>
          </ac:spMkLst>
        </pc:spChg>
        <pc:spChg chg="mod">
          <ac:chgData name="Ashok, Sachin" userId="fc960850-3362-4299-93cf-3333984e9092" providerId="ADAL" clId="{FDBF16A5-36F0-664A-A91F-3E7C619898AD}" dt="2022-05-11T01:55:29.298" v="8073" actId="207"/>
          <ac:spMkLst>
            <pc:docMk/>
            <pc:sldMk cId="4147682239" sldId="269"/>
            <ac:spMk id="3" creationId="{65538531-FD5D-8648-37DC-F1C2C18DAF5E}"/>
          </ac:spMkLst>
        </pc:spChg>
        <pc:spChg chg="add mod">
          <ac:chgData name="Ashok, Sachin" userId="fc960850-3362-4299-93cf-3333984e9092" providerId="ADAL" clId="{FDBF16A5-36F0-664A-A91F-3E7C619898AD}" dt="2022-05-09T05:26:27.319" v="4667"/>
          <ac:spMkLst>
            <pc:docMk/>
            <pc:sldMk cId="4147682239" sldId="269"/>
            <ac:spMk id="4" creationId="{C7CC8560-988A-FF29-E17B-86B8FE9F3C72}"/>
          </ac:spMkLst>
        </pc:spChg>
      </pc:sldChg>
      <pc:sldChg chg="addSp modSp add mod">
        <pc:chgData name="Ashok, Sachin" userId="fc960850-3362-4299-93cf-3333984e9092" providerId="ADAL" clId="{FDBF16A5-36F0-664A-A91F-3E7C619898AD}" dt="2022-05-09T05:26:29.581" v="4669"/>
        <pc:sldMkLst>
          <pc:docMk/>
          <pc:sldMk cId="3269169435" sldId="270"/>
        </pc:sldMkLst>
        <pc:spChg chg="mod">
          <ac:chgData name="Ashok, Sachin" userId="fc960850-3362-4299-93cf-3333984e9092" providerId="ADAL" clId="{FDBF16A5-36F0-664A-A91F-3E7C619898AD}" dt="2022-05-08T00:54:01.163" v="3110" actId="20577"/>
          <ac:spMkLst>
            <pc:docMk/>
            <pc:sldMk cId="3269169435" sldId="270"/>
            <ac:spMk id="3" creationId="{65538531-FD5D-8648-37DC-F1C2C18DAF5E}"/>
          </ac:spMkLst>
        </pc:spChg>
        <pc:spChg chg="add mod">
          <ac:chgData name="Ashok, Sachin" userId="fc960850-3362-4299-93cf-3333984e9092" providerId="ADAL" clId="{FDBF16A5-36F0-664A-A91F-3E7C619898AD}" dt="2022-05-09T05:26:29.581" v="4669"/>
          <ac:spMkLst>
            <pc:docMk/>
            <pc:sldMk cId="3269169435" sldId="270"/>
            <ac:spMk id="4" creationId="{475867F1-2989-1BD1-E30C-EBFC3CA3577E}"/>
          </ac:spMkLst>
        </pc:spChg>
      </pc:sldChg>
      <pc:sldChg chg="addSp modSp add mod">
        <pc:chgData name="Ashok, Sachin" userId="fc960850-3362-4299-93cf-3333984e9092" providerId="ADAL" clId="{FDBF16A5-36F0-664A-A91F-3E7C619898AD}" dt="2022-05-11T01:56:33.660" v="8109" actId="207"/>
        <pc:sldMkLst>
          <pc:docMk/>
          <pc:sldMk cId="2674045704" sldId="271"/>
        </pc:sldMkLst>
        <pc:spChg chg="mod">
          <ac:chgData name="Ashok, Sachin" userId="fc960850-3362-4299-93cf-3333984e9092" providerId="ADAL" clId="{FDBF16A5-36F0-664A-A91F-3E7C619898AD}" dt="2022-05-11T01:56:07.200" v="8097" actId="207"/>
          <ac:spMkLst>
            <pc:docMk/>
            <pc:sldMk cId="2674045704" sldId="271"/>
            <ac:spMk id="2" creationId="{B6B33ACD-4F61-D0EC-3ED2-E80B3404C404}"/>
          </ac:spMkLst>
        </pc:spChg>
        <pc:spChg chg="mod">
          <ac:chgData name="Ashok, Sachin" userId="fc960850-3362-4299-93cf-3333984e9092" providerId="ADAL" clId="{FDBF16A5-36F0-664A-A91F-3E7C619898AD}" dt="2022-05-11T01:56:33.660" v="8109" actId="207"/>
          <ac:spMkLst>
            <pc:docMk/>
            <pc:sldMk cId="2674045704" sldId="271"/>
            <ac:spMk id="3" creationId="{65538531-FD5D-8648-37DC-F1C2C18DAF5E}"/>
          </ac:spMkLst>
        </pc:spChg>
        <pc:spChg chg="add mod">
          <ac:chgData name="Ashok, Sachin" userId="fc960850-3362-4299-93cf-3333984e9092" providerId="ADAL" clId="{FDBF16A5-36F0-664A-A91F-3E7C619898AD}" dt="2022-05-09T05:26:30.699" v="4670"/>
          <ac:spMkLst>
            <pc:docMk/>
            <pc:sldMk cId="2674045704" sldId="271"/>
            <ac:spMk id="4" creationId="{5238FD56-44CD-B692-4D92-BDCB7C1E0E64}"/>
          </ac:spMkLst>
        </pc:spChg>
      </pc:sldChg>
      <pc:sldChg chg="addSp modSp add mod">
        <pc:chgData name="Ashok, Sachin" userId="fc960850-3362-4299-93cf-3333984e9092" providerId="ADAL" clId="{FDBF16A5-36F0-664A-A91F-3E7C619898AD}" dt="2022-05-11T01:56:13.500" v="8101" actId="207"/>
        <pc:sldMkLst>
          <pc:docMk/>
          <pc:sldMk cId="3925700530" sldId="272"/>
        </pc:sldMkLst>
        <pc:spChg chg="mod">
          <ac:chgData name="Ashok, Sachin" userId="fc960850-3362-4299-93cf-3333984e9092" providerId="ADAL" clId="{FDBF16A5-36F0-664A-A91F-3E7C619898AD}" dt="2022-05-11T01:56:11.745" v="8099" actId="207"/>
          <ac:spMkLst>
            <pc:docMk/>
            <pc:sldMk cId="3925700530" sldId="272"/>
            <ac:spMk id="2" creationId="{B6B33ACD-4F61-D0EC-3ED2-E80B3404C404}"/>
          </ac:spMkLst>
        </pc:spChg>
        <pc:spChg chg="mod">
          <ac:chgData name="Ashok, Sachin" userId="fc960850-3362-4299-93cf-3333984e9092" providerId="ADAL" clId="{FDBF16A5-36F0-664A-A91F-3E7C619898AD}" dt="2022-05-11T01:56:13.500" v="8101" actId="207"/>
          <ac:spMkLst>
            <pc:docMk/>
            <pc:sldMk cId="3925700530" sldId="272"/>
            <ac:spMk id="3" creationId="{65538531-FD5D-8648-37DC-F1C2C18DAF5E}"/>
          </ac:spMkLst>
        </pc:spChg>
        <pc:spChg chg="add mod">
          <ac:chgData name="Ashok, Sachin" userId="fc960850-3362-4299-93cf-3333984e9092" providerId="ADAL" clId="{FDBF16A5-36F0-664A-A91F-3E7C619898AD}" dt="2022-05-09T05:26:31.796" v="4671"/>
          <ac:spMkLst>
            <pc:docMk/>
            <pc:sldMk cId="3925700530" sldId="272"/>
            <ac:spMk id="4" creationId="{18852EF9-4560-2202-7ECF-51DD0F6C43F8}"/>
          </ac:spMkLst>
        </pc:spChg>
      </pc:sldChg>
      <pc:sldChg chg="addSp modSp add mod">
        <pc:chgData name="Ashok, Sachin" userId="fc960850-3362-4299-93cf-3333984e9092" providerId="ADAL" clId="{FDBF16A5-36F0-664A-A91F-3E7C619898AD}" dt="2022-05-11T03:10:25.619" v="9096" actId="207"/>
        <pc:sldMkLst>
          <pc:docMk/>
          <pc:sldMk cId="381872113" sldId="273"/>
        </pc:sldMkLst>
        <pc:spChg chg="mod">
          <ac:chgData name="Ashok, Sachin" userId="fc960850-3362-4299-93cf-3333984e9092" providerId="ADAL" clId="{FDBF16A5-36F0-664A-A91F-3E7C619898AD}" dt="2022-05-11T01:56:22.345" v="8105" actId="207"/>
          <ac:spMkLst>
            <pc:docMk/>
            <pc:sldMk cId="381872113" sldId="273"/>
            <ac:spMk id="2" creationId="{B6B33ACD-4F61-D0EC-3ED2-E80B3404C404}"/>
          </ac:spMkLst>
        </pc:spChg>
        <pc:spChg chg="mod">
          <ac:chgData name="Ashok, Sachin" userId="fc960850-3362-4299-93cf-3333984e9092" providerId="ADAL" clId="{FDBF16A5-36F0-664A-A91F-3E7C619898AD}" dt="2022-05-11T03:10:25.619" v="9096" actId="207"/>
          <ac:spMkLst>
            <pc:docMk/>
            <pc:sldMk cId="381872113" sldId="273"/>
            <ac:spMk id="3" creationId="{65538531-FD5D-8648-37DC-F1C2C18DAF5E}"/>
          </ac:spMkLst>
        </pc:spChg>
        <pc:spChg chg="add mod">
          <ac:chgData name="Ashok, Sachin" userId="fc960850-3362-4299-93cf-3333984e9092" providerId="ADAL" clId="{FDBF16A5-36F0-664A-A91F-3E7C619898AD}" dt="2022-05-09T05:26:32.856" v="4672"/>
          <ac:spMkLst>
            <pc:docMk/>
            <pc:sldMk cId="381872113" sldId="273"/>
            <ac:spMk id="4" creationId="{7B357DD8-8BCA-0D30-21F3-B1A3F94D9A9E}"/>
          </ac:spMkLst>
        </pc:spChg>
      </pc:sldChg>
      <pc:sldChg chg="addSp modSp add mod">
        <pc:chgData name="Ashok, Sachin" userId="fc960850-3362-4299-93cf-3333984e9092" providerId="ADAL" clId="{FDBF16A5-36F0-664A-A91F-3E7C619898AD}" dt="2022-05-11T03:10:19.795" v="9095" actId="207"/>
        <pc:sldMkLst>
          <pc:docMk/>
          <pc:sldMk cId="1548587081" sldId="274"/>
        </pc:sldMkLst>
        <pc:spChg chg="mod">
          <ac:chgData name="Ashok, Sachin" userId="fc960850-3362-4299-93cf-3333984e9092" providerId="ADAL" clId="{FDBF16A5-36F0-664A-A91F-3E7C619898AD}" dt="2022-05-11T01:56:27.371" v="8107" actId="207"/>
          <ac:spMkLst>
            <pc:docMk/>
            <pc:sldMk cId="1548587081" sldId="274"/>
            <ac:spMk id="2" creationId="{B6B33ACD-4F61-D0EC-3ED2-E80B3404C404}"/>
          </ac:spMkLst>
        </pc:spChg>
        <pc:spChg chg="mod">
          <ac:chgData name="Ashok, Sachin" userId="fc960850-3362-4299-93cf-3333984e9092" providerId="ADAL" clId="{FDBF16A5-36F0-664A-A91F-3E7C619898AD}" dt="2022-05-11T03:10:19.795" v="9095" actId="207"/>
          <ac:spMkLst>
            <pc:docMk/>
            <pc:sldMk cId="1548587081" sldId="274"/>
            <ac:spMk id="3" creationId="{65538531-FD5D-8648-37DC-F1C2C18DAF5E}"/>
          </ac:spMkLst>
        </pc:spChg>
        <pc:spChg chg="add mod">
          <ac:chgData name="Ashok, Sachin" userId="fc960850-3362-4299-93cf-3333984e9092" providerId="ADAL" clId="{FDBF16A5-36F0-664A-A91F-3E7C619898AD}" dt="2022-05-09T05:26:34.177" v="4673"/>
          <ac:spMkLst>
            <pc:docMk/>
            <pc:sldMk cId="1548587081" sldId="274"/>
            <ac:spMk id="4" creationId="{8D88914B-198C-0EA3-204F-ED85D78F82C3}"/>
          </ac:spMkLst>
        </pc:spChg>
      </pc:sldChg>
      <pc:sldChg chg="addSp modSp add mod">
        <pc:chgData name="Ashok, Sachin" userId="fc960850-3362-4299-93cf-3333984e9092" providerId="ADAL" clId="{FDBF16A5-36F0-664A-A91F-3E7C619898AD}" dt="2022-05-11T03:10:14.978" v="9092" actId="207"/>
        <pc:sldMkLst>
          <pc:docMk/>
          <pc:sldMk cId="1256222795" sldId="275"/>
        </pc:sldMkLst>
        <pc:spChg chg="mod">
          <ac:chgData name="Ashok, Sachin" userId="fc960850-3362-4299-93cf-3333984e9092" providerId="ADAL" clId="{FDBF16A5-36F0-664A-A91F-3E7C619898AD}" dt="2022-05-11T03:10:11.704" v="9091" actId="207"/>
          <ac:spMkLst>
            <pc:docMk/>
            <pc:sldMk cId="1256222795" sldId="275"/>
            <ac:spMk id="2" creationId="{B6B33ACD-4F61-D0EC-3ED2-E80B3404C404}"/>
          </ac:spMkLst>
        </pc:spChg>
        <pc:spChg chg="mod">
          <ac:chgData name="Ashok, Sachin" userId="fc960850-3362-4299-93cf-3333984e9092" providerId="ADAL" clId="{FDBF16A5-36F0-664A-A91F-3E7C619898AD}" dt="2022-05-11T03:10:14.978" v="9092" actId="207"/>
          <ac:spMkLst>
            <pc:docMk/>
            <pc:sldMk cId="1256222795" sldId="275"/>
            <ac:spMk id="3" creationId="{65538531-FD5D-8648-37DC-F1C2C18DAF5E}"/>
          </ac:spMkLst>
        </pc:spChg>
        <pc:spChg chg="add mod">
          <ac:chgData name="Ashok, Sachin" userId="fc960850-3362-4299-93cf-3333984e9092" providerId="ADAL" clId="{FDBF16A5-36F0-664A-A91F-3E7C619898AD}" dt="2022-05-09T05:26:35.386" v="4674"/>
          <ac:spMkLst>
            <pc:docMk/>
            <pc:sldMk cId="1256222795" sldId="275"/>
            <ac:spMk id="4" creationId="{9507292A-B4B5-7AEE-9851-AC4B2C29E046}"/>
          </ac:spMkLst>
        </pc:spChg>
      </pc:sldChg>
      <pc:sldChg chg="addSp delSp modSp add mod ord delAnim modAnim modNotesTx">
        <pc:chgData name="Ashok, Sachin" userId="fc960850-3362-4299-93cf-3333984e9092" providerId="ADAL" clId="{FDBF16A5-36F0-664A-A91F-3E7C619898AD}" dt="2022-05-13T02:09:09.296" v="18841" actId="20578"/>
        <pc:sldMkLst>
          <pc:docMk/>
          <pc:sldMk cId="3013163571" sldId="276"/>
        </pc:sldMkLst>
        <pc:spChg chg="mod">
          <ac:chgData name="Ashok, Sachin" userId="fc960850-3362-4299-93cf-3333984e9092" providerId="ADAL" clId="{FDBF16A5-36F0-664A-A91F-3E7C619898AD}" dt="2022-05-12T02:52:17.994" v="14320" actId="20577"/>
          <ac:spMkLst>
            <pc:docMk/>
            <pc:sldMk cId="3013163571" sldId="276"/>
            <ac:spMk id="2" creationId="{B6B33ACD-4F61-D0EC-3ED2-E80B3404C404}"/>
          </ac:spMkLst>
        </pc:spChg>
        <pc:spChg chg="del mod">
          <ac:chgData name="Ashok, Sachin" userId="fc960850-3362-4299-93cf-3333984e9092" providerId="ADAL" clId="{FDBF16A5-36F0-664A-A91F-3E7C619898AD}" dt="2022-05-12T02:52:00.965" v="14302" actId="478"/>
          <ac:spMkLst>
            <pc:docMk/>
            <pc:sldMk cId="3013163571" sldId="276"/>
            <ac:spMk id="3" creationId="{65538531-FD5D-8648-37DC-F1C2C18DAF5E}"/>
          </ac:spMkLst>
        </pc:spChg>
        <pc:spChg chg="add mod">
          <ac:chgData name="Ashok, Sachin" userId="fc960850-3362-4299-93cf-3333984e9092" providerId="ADAL" clId="{FDBF16A5-36F0-664A-A91F-3E7C619898AD}" dt="2022-05-09T05:26:20.545" v="4661"/>
          <ac:spMkLst>
            <pc:docMk/>
            <pc:sldMk cId="3013163571" sldId="276"/>
            <ac:spMk id="4" creationId="{2A0910C4-79FD-A54E-D57A-26EDB0DE4EFB}"/>
          </ac:spMkLst>
        </pc:spChg>
        <pc:spChg chg="add del mod">
          <ac:chgData name="Ashok, Sachin" userId="fc960850-3362-4299-93cf-3333984e9092" providerId="ADAL" clId="{FDBF16A5-36F0-664A-A91F-3E7C619898AD}" dt="2022-05-09T06:53:09.641" v="5640" actId="478"/>
          <ac:spMkLst>
            <pc:docMk/>
            <pc:sldMk cId="3013163571" sldId="276"/>
            <ac:spMk id="32" creationId="{70C94428-F73E-D0C8-9E02-94A8B8AC8230}"/>
          </ac:spMkLst>
        </pc:spChg>
        <pc:spChg chg="add del">
          <ac:chgData name="Ashok, Sachin" userId="fc960850-3362-4299-93cf-3333984e9092" providerId="ADAL" clId="{FDBF16A5-36F0-664A-A91F-3E7C619898AD}" dt="2022-05-09T06:50:21.939" v="5637" actId="478"/>
          <ac:spMkLst>
            <pc:docMk/>
            <pc:sldMk cId="3013163571" sldId="276"/>
            <ac:spMk id="35" creationId="{24D1809B-70B2-6C37-B4BA-626F3E8F1F6D}"/>
          </ac:spMkLst>
        </pc:spChg>
        <pc:spChg chg="add del">
          <ac:chgData name="Ashok, Sachin" userId="fc960850-3362-4299-93cf-3333984e9092" providerId="ADAL" clId="{FDBF16A5-36F0-664A-A91F-3E7C619898AD}" dt="2022-05-09T06:50:30.950" v="5639" actId="22"/>
          <ac:spMkLst>
            <pc:docMk/>
            <pc:sldMk cId="3013163571" sldId="276"/>
            <ac:spMk id="37" creationId="{21C0CA5B-2315-FC28-FC2E-8A154394D4D6}"/>
          </ac:spMkLst>
        </pc:spChg>
        <pc:spChg chg="add del mod">
          <ac:chgData name="Ashok, Sachin" userId="fc960850-3362-4299-93cf-3333984e9092" providerId="ADAL" clId="{FDBF16A5-36F0-664A-A91F-3E7C619898AD}" dt="2022-05-12T01:15:31.291" v="13555" actId="478"/>
          <ac:spMkLst>
            <pc:docMk/>
            <pc:sldMk cId="3013163571" sldId="276"/>
            <ac:spMk id="38" creationId="{25D47943-1393-7B77-8ECB-BBF952087009}"/>
          </ac:spMkLst>
        </pc:spChg>
        <pc:spChg chg="add del mod">
          <ac:chgData name="Ashok, Sachin" userId="fc960850-3362-4299-93cf-3333984e9092" providerId="ADAL" clId="{FDBF16A5-36F0-664A-A91F-3E7C619898AD}" dt="2022-05-12T01:14:43.311" v="13547" actId="478"/>
          <ac:spMkLst>
            <pc:docMk/>
            <pc:sldMk cId="3013163571" sldId="276"/>
            <ac:spMk id="61" creationId="{15BBD9CC-6E9A-A29E-2D6E-BB607FB32178}"/>
          </ac:spMkLst>
        </pc:spChg>
        <pc:spChg chg="add del mod">
          <ac:chgData name="Ashok, Sachin" userId="fc960850-3362-4299-93cf-3333984e9092" providerId="ADAL" clId="{FDBF16A5-36F0-664A-A91F-3E7C619898AD}" dt="2022-05-12T01:15:31.291" v="13555" actId="478"/>
          <ac:spMkLst>
            <pc:docMk/>
            <pc:sldMk cId="3013163571" sldId="276"/>
            <ac:spMk id="62" creationId="{8DD0F816-2D27-19C5-5A48-2CCC2AA8D975}"/>
          </ac:spMkLst>
        </pc:spChg>
        <pc:spChg chg="add del mod">
          <ac:chgData name="Ashok, Sachin" userId="fc960850-3362-4299-93cf-3333984e9092" providerId="ADAL" clId="{FDBF16A5-36F0-664A-A91F-3E7C619898AD}" dt="2022-05-12T01:15:31.291" v="13555" actId="478"/>
          <ac:spMkLst>
            <pc:docMk/>
            <pc:sldMk cId="3013163571" sldId="276"/>
            <ac:spMk id="63" creationId="{849052DF-D5FD-724E-9DAF-FC37F2C759F0}"/>
          </ac:spMkLst>
        </pc:spChg>
        <pc:spChg chg="add del mod">
          <ac:chgData name="Ashok, Sachin" userId="fc960850-3362-4299-93cf-3333984e9092" providerId="ADAL" clId="{FDBF16A5-36F0-664A-A91F-3E7C619898AD}" dt="2022-05-12T01:15:31.291" v="13555" actId="478"/>
          <ac:spMkLst>
            <pc:docMk/>
            <pc:sldMk cId="3013163571" sldId="276"/>
            <ac:spMk id="64" creationId="{7F9706E1-D05E-B97C-8962-6EE8D83FE45E}"/>
          </ac:spMkLst>
        </pc:spChg>
        <pc:spChg chg="add del mod">
          <ac:chgData name="Ashok, Sachin" userId="fc960850-3362-4299-93cf-3333984e9092" providerId="ADAL" clId="{FDBF16A5-36F0-664A-A91F-3E7C619898AD}" dt="2022-05-12T01:15:31.291" v="13555" actId="478"/>
          <ac:spMkLst>
            <pc:docMk/>
            <pc:sldMk cId="3013163571" sldId="276"/>
            <ac:spMk id="65" creationId="{0E8D9F37-2EE8-5709-E80F-EF975D115B6C}"/>
          </ac:spMkLst>
        </pc:spChg>
        <pc:spChg chg="add mod">
          <ac:chgData name="Ashok, Sachin" userId="fc960850-3362-4299-93cf-3333984e9092" providerId="ADAL" clId="{FDBF16A5-36F0-664A-A91F-3E7C619898AD}" dt="2022-05-12T01:24:46.378" v="13736" actId="208"/>
          <ac:spMkLst>
            <pc:docMk/>
            <pc:sldMk cId="3013163571" sldId="276"/>
            <ac:spMk id="71" creationId="{6FA44192-1C67-E90D-33E0-947263846B19}"/>
          </ac:spMkLst>
        </pc:spChg>
        <pc:spChg chg="add mod">
          <ac:chgData name="Ashok, Sachin" userId="fc960850-3362-4299-93cf-3333984e9092" providerId="ADAL" clId="{FDBF16A5-36F0-664A-A91F-3E7C619898AD}" dt="2022-05-12T01:24:46.378" v="13736" actId="208"/>
          <ac:spMkLst>
            <pc:docMk/>
            <pc:sldMk cId="3013163571" sldId="276"/>
            <ac:spMk id="72" creationId="{A2B5EB6C-E3E5-9579-95B4-F9227C2C8FBB}"/>
          </ac:spMkLst>
        </pc:spChg>
        <pc:spChg chg="add mod">
          <ac:chgData name="Ashok, Sachin" userId="fc960850-3362-4299-93cf-3333984e9092" providerId="ADAL" clId="{FDBF16A5-36F0-664A-A91F-3E7C619898AD}" dt="2022-05-12T01:24:46.378" v="13736" actId="208"/>
          <ac:spMkLst>
            <pc:docMk/>
            <pc:sldMk cId="3013163571" sldId="276"/>
            <ac:spMk id="73" creationId="{FD0F65E0-5FA0-F7EE-52B9-34167FBF6960}"/>
          </ac:spMkLst>
        </pc:spChg>
        <pc:spChg chg="add mod">
          <ac:chgData name="Ashok, Sachin" userId="fc960850-3362-4299-93cf-3333984e9092" providerId="ADAL" clId="{FDBF16A5-36F0-664A-A91F-3E7C619898AD}" dt="2022-05-12T01:32:34.132" v="13840" actId="1037"/>
          <ac:spMkLst>
            <pc:docMk/>
            <pc:sldMk cId="3013163571" sldId="276"/>
            <ac:spMk id="76" creationId="{DF82BC77-AE26-A215-530B-A0407E48D240}"/>
          </ac:spMkLst>
        </pc:spChg>
        <pc:spChg chg="add mod">
          <ac:chgData name="Ashok, Sachin" userId="fc960850-3362-4299-93cf-3333984e9092" providerId="ADAL" clId="{FDBF16A5-36F0-664A-A91F-3E7C619898AD}" dt="2022-05-12T01:32:34.132" v="13840" actId="1037"/>
          <ac:spMkLst>
            <pc:docMk/>
            <pc:sldMk cId="3013163571" sldId="276"/>
            <ac:spMk id="77" creationId="{A4D9CC42-FFCE-1FEA-2166-E4EAC82B8E0E}"/>
          </ac:spMkLst>
        </pc:spChg>
        <pc:spChg chg="add mod">
          <ac:chgData name="Ashok, Sachin" userId="fc960850-3362-4299-93cf-3333984e9092" providerId="ADAL" clId="{FDBF16A5-36F0-664A-A91F-3E7C619898AD}" dt="2022-05-12T01:32:51.747" v="13841" actId="1076"/>
          <ac:spMkLst>
            <pc:docMk/>
            <pc:sldMk cId="3013163571" sldId="276"/>
            <ac:spMk id="78" creationId="{CA66D550-F5D8-FB2F-916E-DBBC379812FF}"/>
          </ac:spMkLst>
        </pc:spChg>
        <pc:spChg chg="add mod">
          <ac:chgData name="Ashok, Sachin" userId="fc960850-3362-4299-93cf-3333984e9092" providerId="ADAL" clId="{FDBF16A5-36F0-664A-A91F-3E7C619898AD}" dt="2022-05-12T01:32:51.747" v="13841" actId="1076"/>
          <ac:spMkLst>
            <pc:docMk/>
            <pc:sldMk cId="3013163571" sldId="276"/>
            <ac:spMk id="79" creationId="{51875663-7517-B824-9B10-763E33D9215D}"/>
          </ac:spMkLst>
        </pc:spChg>
        <pc:spChg chg="add mod">
          <ac:chgData name="Ashok, Sachin" userId="fc960850-3362-4299-93cf-3333984e9092" providerId="ADAL" clId="{FDBF16A5-36F0-664A-A91F-3E7C619898AD}" dt="2022-05-12T01:32:51.747" v="13841" actId="1076"/>
          <ac:spMkLst>
            <pc:docMk/>
            <pc:sldMk cId="3013163571" sldId="276"/>
            <ac:spMk id="80" creationId="{9FB45855-5974-7C28-61BA-87E9589CA888}"/>
          </ac:spMkLst>
        </pc:spChg>
        <pc:spChg chg="add mod">
          <ac:chgData name="Ashok, Sachin" userId="fc960850-3362-4299-93cf-3333984e9092" providerId="ADAL" clId="{FDBF16A5-36F0-664A-A91F-3E7C619898AD}" dt="2022-05-12T01:52:06.881" v="14219"/>
          <ac:spMkLst>
            <pc:docMk/>
            <pc:sldMk cId="3013163571" sldId="276"/>
            <ac:spMk id="81" creationId="{6BE75CDD-92F9-2706-6575-772FF14F38D6}"/>
          </ac:spMkLst>
        </pc:spChg>
        <pc:spChg chg="add del mod">
          <ac:chgData name="Ashok, Sachin" userId="fc960850-3362-4299-93cf-3333984e9092" providerId="ADAL" clId="{FDBF16A5-36F0-664A-A91F-3E7C619898AD}" dt="2022-05-12T01:30:29.280" v="13814" actId="478"/>
          <ac:spMkLst>
            <pc:docMk/>
            <pc:sldMk cId="3013163571" sldId="276"/>
            <ac:spMk id="82" creationId="{DA9BECA4-D6D1-6946-09A6-87A72EEA9C51}"/>
          </ac:spMkLst>
        </pc:spChg>
        <pc:spChg chg="add mod">
          <ac:chgData name="Ashok, Sachin" userId="fc960850-3362-4299-93cf-3333984e9092" providerId="ADAL" clId="{FDBF16A5-36F0-664A-A91F-3E7C619898AD}" dt="2022-05-12T01:32:51.747" v="13841" actId="1076"/>
          <ac:spMkLst>
            <pc:docMk/>
            <pc:sldMk cId="3013163571" sldId="276"/>
            <ac:spMk id="83" creationId="{249B0E34-85FB-30E6-0A78-50F90DFAC84F}"/>
          </ac:spMkLst>
        </pc:spChg>
        <pc:spChg chg="add mod">
          <ac:chgData name="Ashok, Sachin" userId="fc960850-3362-4299-93cf-3333984e9092" providerId="ADAL" clId="{FDBF16A5-36F0-664A-A91F-3E7C619898AD}" dt="2022-05-12T01:32:51.747" v="13841" actId="1076"/>
          <ac:spMkLst>
            <pc:docMk/>
            <pc:sldMk cId="3013163571" sldId="276"/>
            <ac:spMk id="84" creationId="{92A04934-0BDE-4D6C-D3F9-826666118044}"/>
          </ac:spMkLst>
        </pc:spChg>
        <pc:spChg chg="add del mod">
          <ac:chgData name="Ashok, Sachin" userId="fc960850-3362-4299-93cf-3333984e9092" providerId="ADAL" clId="{FDBF16A5-36F0-664A-A91F-3E7C619898AD}" dt="2022-05-12T01:31:58.524" v="13830"/>
          <ac:spMkLst>
            <pc:docMk/>
            <pc:sldMk cId="3013163571" sldId="276"/>
            <ac:spMk id="85" creationId="{ED1AA4E4-401D-02A3-9678-CA8892A73C2E}"/>
          </ac:spMkLst>
        </pc:spChg>
        <pc:spChg chg="add mod">
          <ac:chgData name="Ashok, Sachin" userId="fc960850-3362-4299-93cf-3333984e9092" providerId="ADAL" clId="{FDBF16A5-36F0-664A-A91F-3E7C619898AD}" dt="2022-05-12T01:35:01.482" v="13861" actId="1076"/>
          <ac:spMkLst>
            <pc:docMk/>
            <pc:sldMk cId="3013163571" sldId="276"/>
            <ac:spMk id="86" creationId="{DD1E73F7-513B-3EEA-9674-68B444388D16}"/>
          </ac:spMkLst>
        </pc:spChg>
        <pc:spChg chg="add mod">
          <ac:chgData name="Ashok, Sachin" userId="fc960850-3362-4299-93cf-3333984e9092" providerId="ADAL" clId="{FDBF16A5-36F0-664A-A91F-3E7C619898AD}" dt="2022-05-12T01:52:38.362" v="14288" actId="14100"/>
          <ac:spMkLst>
            <pc:docMk/>
            <pc:sldMk cId="3013163571" sldId="276"/>
            <ac:spMk id="99" creationId="{D943E485-968C-A365-7FCA-BFF7521D2F86}"/>
          </ac:spMkLst>
        </pc:spChg>
        <pc:spChg chg="add mod">
          <ac:chgData name="Ashok, Sachin" userId="fc960850-3362-4299-93cf-3333984e9092" providerId="ADAL" clId="{FDBF16A5-36F0-664A-A91F-3E7C619898AD}" dt="2022-05-12T04:24:50.268" v="15973" actId="207"/>
          <ac:spMkLst>
            <pc:docMk/>
            <pc:sldMk cId="3013163571" sldId="276"/>
            <ac:spMk id="100" creationId="{309A1D94-EC46-D4D3-FEA3-B6A5C382418E}"/>
          </ac:spMkLst>
        </pc:spChg>
        <pc:spChg chg="add del mod">
          <ac:chgData name="Ashok, Sachin" userId="fc960850-3362-4299-93cf-3333984e9092" providerId="ADAL" clId="{FDBF16A5-36F0-664A-A91F-3E7C619898AD}" dt="2022-05-12T02:52:19.529" v="14322"/>
          <ac:spMkLst>
            <pc:docMk/>
            <pc:sldMk cId="3013163571" sldId="276"/>
            <ac:spMk id="135" creationId="{6A46F065-87E1-96F0-541C-3BB985B3EE54}"/>
          </ac:spMkLst>
        </pc:spChg>
        <pc:picChg chg="add del mod">
          <ac:chgData name="Ashok, Sachin" userId="fc960850-3362-4299-93cf-3333984e9092" providerId="ADAL" clId="{FDBF16A5-36F0-664A-A91F-3E7C619898AD}" dt="2022-05-09T06:22:09.804" v="5235" actId="478"/>
          <ac:picMkLst>
            <pc:docMk/>
            <pc:sldMk cId="3013163571" sldId="276"/>
            <ac:picMk id="6" creationId="{9552981A-3934-2F3B-69FF-C6DF7906189D}"/>
          </ac:picMkLst>
        </pc:picChg>
        <pc:picChg chg="add del mod">
          <ac:chgData name="Ashok, Sachin" userId="fc960850-3362-4299-93cf-3333984e9092" providerId="ADAL" clId="{FDBF16A5-36F0-664A-A91F-3E7C619898AD}" dt="2022-05-12T01:15:31.291" v="13555" actId="478"/>
          <ac:picMkLst>
            <pc:docMk/>
            <pc:sldMk cId="3013163571" sldId="276"/>
            <ac:picMk id="8" creationId="{49A84067-1D0D-60B8-B08A-E2F6A3E86FFC}"/>
          </ac:picMkLst>
        </pc:picChg>
        <pc:picChg chg="add mod">
          <ac:chgData name="Ashok, Sachin" userId="fc960850-3362-4299-93cf-3333984e9092" providerId="ADAL" clId="{FDBF16A5-36F0-664A-A91F-3E7C619898AD}" dt="2022-05-12T01:50:05.044" v="14149" actId="1037"/>
          <ac:picMkLst>
            <pc:docMk/>
            <pc:sldMk cId="3013163571" sldId="276"/>
            <ac:picMk id="10" creationId="{5E7731CF-F925-015B-1417-548A3B6AB042}"/>
          </ac:picMkLst>
        </pc:picChg>
        <pc:picChg chg="add mod">
          <ac:chgData name="Ashok, Sachin" userId="fc960850-3362-4299-93cf-3333984e9092" providerId="ADAL" clId="{FDBF16A5-36F0-664A-A91F-3E7C619898AD}" dt="2022-05-12T01:50:10.468" v="14159" actId="1038"/>
          <ac:picMkLst>
            <pc:docMk/>
            <pc:sldMk cId="3013163571" sldId="276"/>
            <ac:picMk id="11" creationId="{B8D569B3-BF7C-C83D-2097-BEC1DDFCA41A}"/>
          </ac:picMkLst>
        </pc:picChg>
        <pc:picChg chg="add del mod">
          <ac:chgData name="Ashok, Sachin" userId="fc960850-3362-4299-93cf-3333984e9092" providerId="ADAL" clId="{FDBF16A5-36F0-664A-A91F-3E7C619898AD}" dt="2022-05-09T06:38:58.874" v="5565" actId="478"/>
          <ac:picMkLst>
            <pc:docMk/>
            <pc:sldMk cId="3013163571" sldId="276"/>
            <ac:picMk id="13" creationId="{F8F1052E-93EC-4904-53C8-0A14F9DA9AE8}"/>
          </ac:picMkLst>
        </pc:picChg>
        <pc:picChg chg="add mod">
          <ac:chgData name="Ashok, Sachin" userId="fc960850-3362-4299-93cf-3333984e9092" providerId="ADAL" clId="{FDBF16A5-36F0-664A-A91F-3E7C619898AD}" dt="2022-05-12T01:50:52.265" v="14175" actId="1037"/>
          <ac:picMkLst>
            <pc:docMk/>
            <pc:sldMk cId="3013163571" sldId="276"/>
            <ac:picMk id="14" creationId="{486EC3D1-B6B5-6A86-C9E9-AFF3181ACB1A}"/>
          </ac:picMkLst>
        </pc:picChg>
        <pc:picChg chg="add mod">
          <ac:chgData name="Ashok, Sachin" userId="fc960850-3362-4299-93cf-3333984e9092" providerId="ADAL" clId="{FDBF16A5-36F0-664A-A91F-3E7C619898AD}" dt="2022-05-12T01:50:58.831" v="14183" actId="1038"/>
          <ac:picMkLst>
            <pc:docMk/>
            <pc:sldMk cId="3013163571" sldId="276"/>
            <ac:picMk id="15" creationId="{F9271133-E5C7-D9F6-E764-796692E0A226}"/>
          </ac:picMkLst>
        </pc:picChg>
        <pc:picChg chg="add mod">
          <ac:chgData name="Ashok, Sachin" userId="fc960850-3362-4299-93cf-3333984e9092" providerId="ADAL" clId="{FDBF16A5-36F0-664A-A91F-3E7C619898AD}" dt="2022-05-12T01:46:58.681" v="14078" actId="1076"/>
          <ac:picMkLst>
            <pc:docMk/>
            <pc:sldMk cId="3013163571" sldId="276"/>
            <ac:picMk id="16" creationId="{DE6EA2B4-E1BA-F7A3-487D-A24A2DCA32C7}"/>
          </ac:picMkLst>
        </pc:picChg>
        <pc:picChg chg="add del mod">
          <ac:chgData name="Ashok, Sachin" userId="fc960850-3362-4299-93cf-3333984e9092" providerId="ADAL" clId="{FDBF16A5-36F0-664A-A91F-3E7C619898AD}" dt="2022-05-09T06:36:22.207" v="5534" actId="478"/>
          <ac:picMkLst>
            <pc:docMk/>
            <pc:sldMk cId="3013163571" sldId="276"/>
            <ac:picMk id="17" creationId="{B3B0DA42-2E27-88D9-4BCE-A017F32B8182}"/>
          </ac:picMkLst>
        </pc:picChg>
        <pc:picChg chg="add del mod">
          <ac:chgData name="Ashok, Sachin" userId="fc960850-3362-4299-93cf-3333984e9092" providerId="ADAL" clId="{FDBF16A5-36F0-664A-A91F-3E7C619898AD}" dt="2022-05-09T06:36:21.021" v="5533" actId="478"/>
          <ac:picMkLst>
            <pc:docMk/>
            <pc:sldMk cId="3013163571" sldId="276"/>
            <ac:picMk id="18" creationId="{7926910D-E03D-FF5E-2EDC-B4F03C821A09}"/>
          </ac:picMkLst>
        </pc:picChg>
        <pc:picChg chg="add del mod">
          <ac:chgData name="Ashok, Sachin" userId="fc960850-3362-4299-93cf-3333984e9092" providerId="ADAL" clId="{FDBF16A5-36F0-664A-A91F-3E7C619898AD}" dt="2022-05-09T06:36:23.335" v="5535" actId="478"/>
          <ac:picMkLst>
            <pc:docMk/>
            <pc:sldMk cId="3013163571" sldId="276"/>
            <ac:picMk id="19" creationId="{AF43B59E-AFE9-3EB2-64E1-B081596283A5}"/>
          </ac:picMkLst>
        </pc:picChg>
        <pc:picChg chg="add del mod">
          <ac:chgData name="Ashok, Sachin" userId="fc960850-3362-4299-93cf-3333984e9092" providerId="ADAL" clId="{FDBF16A5-36F0-664A-A91F-3E7C619898AD}" dt="2022-05-09T06:36:24.650" v="5536" actId="478"/>
          <ac:picMkLst>
            <pc:docMk/>
            <pc:sldMk cId="3013163571" sldId="276"/>
            <ac:picMk id="20" creationId="{8DAD94E1-2C9E-6232-422B-FAA9D3B609BC}"/>
          </ac:picMkLst>
        </pc:picChg>
        <pc:picChg chg="add del mod">
          <ac:chgData name="Ashok, Sachin" userId="fc960850-3362-4299-93cf-3333984e9092" providerId="ADAL" clId="{FDBF16A5-36F0-664A-A91F-3E7C619898AD}" dt="2022-05-09T06:36:25.964" v="5537" actId="478"/>
          <ac:picMkLst>
            <pc:docMk/>
            <pc:sldMk cId="3013163571" sldId="276"/>
            <ac:picMk id="21" creationId="{13BCE506-007E-53FE-BB26-F01AE821186E}"/>
          </ac:picMkLst>
        </pc:picChg>
        <pc:picChg chg="add mod">
          <ac:chgData name="Ashok, Sachin" userId="fc960850-3362-4299-93cf-3333984e9092" providerId="ADAL" clId="{FDBF16A5-36F0-664A-A91F-3E7C619898AD}" dt="2022-05-12T01:25:54.417" v="13751" actId="1076"/>
          <ac:picMkLst>
            <pc:docMk/>
            <pc:sldMk cId="3013163571" sldId="276"/>
            <ac:picMk id="23" creationId="{56FF24AA-50AD-5D11-FF3B-3E18DFC4D6C1}"/>
          </ac:picMkLst>
        </pc:picChg>
        <pc:picChg chg="add del mod">
          <ac:chgData name="Ashok, Sachin" userId="fc960850-3362-4299-93cf-3333984e9092" providerId="ADAL" clId="{FDBF16A5-36F0-664A-A91F-3E7C619898AD}" dt="2022-05-12T01:14:48.799" v="13551" actId="478"/>
          <ac:picMkLst>
            <pc:docMk/>
            <pc:sldMk cId="3013163571" sldId="276"/>
            <ac:picMk id="25" creationId="{72895CFA-962C-DB39-6BAF-B43A46BE6A6A}"/>
          </ac:picMkLst>
        </pc:picChg>
        <pc:picChg chg="add del mod">
          <ac:chgData name="Ashok, Sachin" userId="fc960850-3362-4299-93cf-3333984e9092" providerId="ADAL" clId="{FDBF16A5-36F0-664A-A91F-3E7C619898AD}" dt="2022-05-12T01:14:47.563" v="13550" actId="478"/>
          <ac:picMkLst>
            <pc:docMk/>
            <pc:sldMk cId="3013163571" sldId="276"/>
            <ac:picMk id="26" creationId="{3E00E1EC-F362-4DFA-E07A-BB67D0E0D9E2}"/>
          </ac:picMkLst>
        </pc:picChg>
        <pc:picChg chg="add del mod">
          <ac:chgData name="Ashok, Sachin" userId="fc960850-3362-4299-93cf-3333984e9092" providerId="ADAL" clId="{FDBF16A5-36F0-664A-A91F-3E7C619898AD}" dt="2022-05-12T01:15:31.291" v="13555" actId="478"/>
          <ac:picMkLst>
            <pc:docMk/>
            <pc:sldMk cId="3013163571" sldId="276"/>
            <ac:picMk id="27" creationId="{701DBC57-1232-8EC9-6D04-07CF74C961EC}"/>
          </ac:picMkLst>
        </pc:picChg>
        <pc:picChg chg="add mod">
          <ac:chgData name="Ashok, Sachin" userId="fc960850-3362-4299-93cf-3333984e9092" providerId="ADAL" clId="{FDBF16A5-36F0-664A-A91F-3E7C619898AD}" dt="2022-05-12T01:25:54.417" v="13751" actId="1076"/>
          <ac:picMkLst>
            <pc:docMk/>
            <pc:sldMk cId="3013163571" sldId="276"/>
            <ac:picMk id="28" creationId="{F4E0B9BC-2C9B-2858-1B65-702C82DD336B}"/>
          </ac:picMkLst>
        </pc:picChg>
        <pc:picChg chg="add del mod">
          <ac:chgData name="Ashok, Sachin" userId="fc960850-3362-4299-93cf-3333984e9092" providerId="ADAL" clId="{FDBF16A5-36F0-664A-A91F-3E7C619898AD}" dt="2022-05-12T01:14:49.705" v="13552" actId="478"/>
          <ac:picMkLst>
            <pc:docMk/>
            <pc:sldMk cId="3013163571" sldId="276"/>
            <ac:picMk id="29" creationId="{D18A61B5-C929-DB5E-9991-A720E700306A}"/>
          </ac:picMkLst>
        </pc:picChg>
        <pc:picChg chg="add del mod">
          <ac:chgData name="Ashok, Sachin" userId="fc960850-3362-4299-93cf-3333984e9092" providerId="ADAL" clId="{FDBF16A5-36F0-664A-A91F-3E7C619898AD}" dt="2022-05-09T06:53:11.077" v="5641" actId="478"/>
          <ac:picMkLst>
            <pc:docMk/>
            <pc:sldMk cId="3013163571" sldId="276"/>
            <ac:picMk id="31" creationId="{4B052F0E-ACF9-C1F6-F975-7994020A8D67}"/>
          </ac:picMkLst>
        </pc:picChg>
        <pc:picChg chg="add del mod">
          <ac:chgData name="Ashok, Sachin" userId="fc960850-3362-4299-93cf-3333984e9092" providerId="ADAL" clId="{FDBF16A5-36F0-664A-A91F-3E7C619898AD}" dt="2022-05-09T06:46:08.356" v="5627" actId="478"/>
          <ac:picMkLst>
            <pc:docMk/>
            <pc:sldMk cId="3013163571" sldId="276"/>
            <ac:picMk id="33" creationId="{3CBFAADB-28D8-21C1-8C33-104C92DD1221}"/>
          </ac:picMkLst>
        </pc:picChg>
        <pc:picChg chg="add del mod">
          <ac:chgData name="Ashok, Sachin" userId="fc960850-3362-4299-93cf-3333984e9092" providerId="ADAL" clId="{FDBF16A5-36F0-664A-A91F-3E7C619898AD}" dt="2022-05-12T01:14:46.699" v="13549" actId="478"/>
          <ac:picMkLst>
            <pc:docMk/>
            <pc:sldMk cId="3013163571" sldId="276"/>
            <ac:picMk id="47" creationId="{BFAB5285-D439-095F-035F-97C4F7D1CDF1}"/>
          </ac:picMkLst>
        </pc:picChg>
        <pc:picChg chg="add del mod">
          <ac:chgData name="Ashok, Sachin" userId="fc960850-3362-4299-93cf-3333984e9092" providerId="ADAL" clId="{FDBF16A5-36F0-664A-A91F-3E7C619898AD}" dt="2022-05-12T01:14:45.204" v="13548" actId="478"/>
          <ac:picMkLst>
            <pc:docMk/>
            <pc:sldMk cId="3013163571" sldId="276"/>
            <ac:picMk id="48" creationId="{D200BD83-5261-E2CE-0497-2F89A38ECF2E}"/>
          </ac:picMkLst>
        </pc:picChg>
        <pc:picChg chg="add del mod">
          <ac:chgData name="Ashok, Sachin" userId="fc960850-3362-4299-93cf-3333984e9092" providerId="ADAL" clId="{FDBF16A5-36F0-664A-A91F-3E7C619898AD}" dt="2022-05-09T07:07:37.431" v="5784" actId="478"/>
          <ac:picMkLst>
            <pc:docMk/>
            <pc:sldMk cId="3013163571" sldId="276"/>
            <ac:picMk id="50" creationId="{5DB58512-568B-4FE2-E3EC-38BBEE1D29B0}"/>
          </ac:picMkLst>
        </pc:picChg>
        <pc:picChg chg="add del mod">
          <ac:chgData name="Ashok, Sachin" userId="fc960850-3362-4299-93cf-3333984e9092" providerId="ADAL" clId="{FDBF16A5-36F0-664A-A91F-3E7C619898AD}" dt="2022-05-09T07:07:36.321" v="5783" actId="478"/>
          <ac:picMkLst>
            <pc:docMk/>
            <pc:sldMk cId="3013163571" sldId="276"/>
            <ac:picMk id="52" creationId="{697D18CD-33ED-AE05-4978-0C2F63E59959}"/>
          </ac:picMkLst>
        </pc:picChg>
        <pc:picChg chg="add del mod">
          <ac:chgData name="Ashok, Sachin" userId="fc960850-3362-4299-93cf-3333984e9092" providerId="ADAL" clId="{FDBF16A5-36F0-664A-A91F-3E7C619898AD}" dt="2022-05-12T01:15:31.291" v="13555" actId="478"/>
          <ac:picMkLst>
            <pc:docMk/>
            <pc:sldMk cId="3013163571" sldId="276"/>
            <ac:picMk id="54" creationId="{DDBE4B58-CC65-1001-CECA-5BE0627D7198}"/>
          </ac:picMkLst>
        </pc:picChg>
        <pc:picChg chg="add del mod">
          <ac:chgData name="Ashok, Sachin" userId="fc960850-3362-4299-93cf-3333984e9092" providerId="ADAL" clId="{FDBF16A5-36F0-664A-A91F-3E7C619898AD}" dt="2022-05-09T07:16:02.537" v="5859" actId="478"/>
          <ac:picMkLst>
            <pc:docMk/>
            <pc:sldMk cId="3013163571" sldId="276"/>
            <ac:picMk id="56" creationId="{CA89ECA6-C9F3-586F-DB0F-04EBD1ED76D8}"/>
          </ac:picMkLst>
        </pc:picChg>
        <pc:picChg chg="add del mod">
          <ac:chgData name="Ashok, Sachin" userId="fc960850-3362-4299-93cf-3333984e9092" providerId="ADAL" clId="{FDBF16A5-36F0-664A-A91F-3E7C619898AD}" dt="2022-05-09T07:14:56.952" v="5844" actId="478"/>
          <ac:picMkLst>
            <pc:docMk/>
            <pc:sldMk cId="3013163571" sldId="276"/>
            <ac:picMk id="57" creationId="{FFCF19F8-89DD-1A06-F6EE-B3E8DCD3A8A6}"/>
          </ac:picMkLst>
        </pc:picChg>
        <pc:picChg chg="add del mod">
          <ac:chgData name="Ashok, Sachin" userId="fc960850-3362-4299-93cf-3333984e9092" providerId="ADAL" clId="{FDBF16A5-36F0-664A-A91F-3E7C619898AD}" dt="2022-05-09T07:15:08.892" v="5847" actId="478"/>
          <ac:picMkLst>
            <pc:docMk/>
            <pc:sldMk cId="3013163571" sldId="276"/>
            <ac:picMk id="58" creationId="{19750E44-DB53-19C0-11A4-79FE58A40704}"/>
          </ac:picMkLst>
        </pc:picChg>
        <pc:picChg chg="add del mod">
          <ac:chgData name="Ashok, Sachin" userId="fc960850-3362-4299-93cf-3333984e9092" providerId="ADAL" clId="{FDBF16A5-36F0-664A-A91F-3E7C619898AD}" dt="2022-05-09T07:15:19.038" v="5850" actId="478"/>
          <ac:picMkLst>
            <pc:docMk/>
            <pc:sldMk cId="3013163571" sldId="276"/>
            <ac:picMk id="59" creationId="{9B1459BC-6357-F813-6D00-6E7402807F6E}"/>
          </ac:picMkLst>
        </pc:picChg>
        <pc:picChg chg="add del mod">
          <ac:chgData name="Ashok, Sachin" userId="fc960850-3362-4299-93cf-3333984e9092" providerId="ADAL" clId="{FDBF16A5-36F0-664A-A91F-3E7C619898AD}" dt="2022-05-09T07:15:32.622" v="5855" actId="478"/>
          <ac:picMkLst>
            <pc:docMk/>
            <pc:sldMk cId="3013163571" sldId="276"/>
            <ac:picMk id="60" creationId="{225B6E8D-F920-CB1F-95CB-626D18013249}"/>
          </ac:picMkLst>
        </pc:picChg>
        <pc:picChg chg="add mod">
          <ac:chgData name="Ashok, Sachin" userId="fc960850-3362-4299-93cf-3333984e9092" providerId="ADAL" clId="{FDBF16A5-36F0-664A-A91F-3E7C619898AD}" dt="2022-05-12T01:50:23.391" v="14164" actId="1037"/>
          <ac:picMkLst>
            <pc:docMk/>
            <pc:sldMk cId="3013163571" sldId="276"/>
            <ac:picMk id="66" creationId="{B2E4C155-746A-262B-0537-10C3230EDD00}"/>
          </ac:picMkLst>
        </pc:picChg>
        <pc:picChg chg="add mod">
          <ac:chgData name="Ashok, Sachin" userId="fc960850-3362-4299-93cf-3333984e9092" providerId="ADAL" clId="{FDBF16A5-36F0-664A-A91F-3E7C619898AD}" dt="2022-05-12T01:25:54.417" v="13751" actId="1076"/>
          <ac:picMkLst>
            <pc:docMk/>
            <pc:sldMk cId="3013163571" sldId="276"/>
            <ac:picMk id="67" creationId="{06A7F93F-6F88-3D74-C867-2B28588562D3}"/>
          </ac:picMkLst>
        </pc:picChg>
        <pc:picChg chg="add mod">
          <ac:chgData name="Ashok, Sachin" userId="fc960850-3362-4299-93cf-3333984e9092" providerId="ADAL" clId="{FDBF16A5-36F0-664A-A91F-3E7C619898AD}" dt="2022-05-12T01:25:54.417" v="13751" actId="1076"/>
          <ac:picMkLst>
            <pc:docMk/>
            <pc:sldMk cId="3013163571" sldId="276"/>
            <ac:picMk id="68" creationId="{44E4AE90-DA65-4AA7-9D40-4B2FC1131F7A}"/>
          </ac:picMkLst>
        </pc:picChg>
        <pc:picChg chg="add mod">
          <ac:chgData name="Ashok, Sachin" userId="fc960850-3362-4299-93cf-3333984e9092" providerId="ADAL" clId="{FDBF16A5-36F0-664A-A91F-3E7C619898AD}" dt="2022-05-12T01:25:54.417" v="13751" actId="1076"/>
          <ac:picMkLst>
            <pc:docMk/>
            <pc:sldMk cId="3013163571" sldId="276"/>
            <ac:picMk id="69" creationId="{F3F9E5EA-3A44-1CA3-F26B-582F4344822B}"/>
          </ac:picMkLst>
        </pc:picChg>
        <pc:picChg chg="add mod">
          <ac:chgData name="Ashok, Sachin" userId="fc960850-3362-4299-93cf-3333984e9092" providerId="ADAL" clId="{FDBF16A5-36F0-664A-A91F-3E7C619898AD}" dt="2022-05-12T01:25:54.417" v="13751" actId="1076"/>
          <ac:picMkLst>
            <pc:docMk/>
            <pc:sldMk cId="3013163571" sldId="276"/>
            <ac:picMk id="70" creationId="{ED659271-685E-2AB2-3E7D-946D5A922BB1}"/>
          </ac:picMkLst>
        </pc:picChg>
        <pc:cxnChg chg="add del mod">
          <ac:chgData name="Ashok, Sachin" userId="fc960850-3362-4299-93cf-3333984e9092" providerId="ADAL" clId="{FDBF16A5-36F0-664A-A91F-3E7C619898AD}" dt="2022-05-09T06:59:51.461" v="5726" actId="478"/>
          <ac:cxnSpMkLst>
            <pc:docMk/>
            <pc:sldMk cId="3013163571" sldId="276"/>
            <ac:cxnSpMk id="40" creationId="{612C8D10-E83A-FE78-EC0A-63065088E29C}"/>
          </ac:cxnSpMkLst>
        </pc:cxnChg>
        <pc:cxnChg chg="add del">
          <ac:chgData name="Ashok, Sachin" userId="fc960850-3362-4299-93cf-3333984e9092" providerId="ADAL" clId="{FDBF16A5-36F0-664A-A91F-3E7C619898AD}" dt="2022-05-09T06:58:57.949" v="5713" actId="11529"/>
          <ac:cxnSpMkLst>
            <pc:docMk/>
            <pc:sldMk cId="3013163571" sldId="276"/>
            <ac:cxnSpMk id="44" creationId="{A33D9A68-EEDB-3354-AE4B-F6BDBB20BEA5}"/>
          </ac:cxnSpMkLst>
        </pc:cxnChg>
        <pc:cxnChg chg="add del mod">
          <ac:chgData name="Ashok, Sachin" userId="fc960850-3362-4299-93cf-3333984e9092" providerId="ADAL" clId="{FDBF16A5-36F0-664A-A91F-3E7C619898AD}" dt="2022-05-12T01:22:46.762" v="13715" actId="478"/>
          <ac:cxnSpMkLst>
            <pc:docMk/>
            <pc:sldMk cId="3013163571" sldId="276"/>
            <ac:cxnSpMk id="75" creationId="{2C5DA394-69B0-BB1D-1D9B-6C1D36BEE14D}"/>
          </ac:cxnSpMkLst>
        </pc:cxnChg>
        <pc:cxnChg chg="add del mod">
          <ac:chgData name="Ashok, Sachin" userId="fc960850-3362-4299-93cf-3333984e9092" providerId="ADAL" clId="{FDBF16A5-36F0-664A-A91F-3E7C619898AD}" dt="2022-05-12T01:48:12.515" v="14092" actId="478"/>
          <ac:cxnSpMkLst>
            <pc:docMk/>
            <pc:sldMk cId="3013163571" sldId="276"/>
            <ac:cxnSpMk id="88" creationId="{43185037-44DB-CB90-D2F8-426ACCC1590C}"/>
          </ac:cxnSpMkLst>
        </pc:cxnChg>
        <pc:cxnChg chg="add del mod">
          <ac:chgData name="Ashok, Sachin" userId="fc960850-3362-4299-93cf-3333984e9092" providerId="ADAL" clId="{FDBF16A5-36F0-664A-A91F-3E7C619898AD}" dt="2022-05-12T01:48:12.515" v="14092" actId="478"/>
          <ac:cxnSpMkLst>
            <pc:docMk/>
            <pc:sldMk cId="3013163571" sldId="276"/>
            <ac:cxnSpMk id="89" creationId="{EDDA2396-C54D-2FDA-247F-4EB32ADA7880}"/>
          </ac:cxnSpMkLst>
        </pc:cxnChg>
        <pc:cxnChg chg="add del mod">
          <ac:chgData name="Ashok, Sachin" userId="fc960850-3362-4299-93cf-3333984e9092" providerId="ADAL" clId="{FDBF16A5-36F0-664A-A91F-3E7C619898AD}" dt="2022-05-12T01:48:12.515" v="14092" actId="478"/>
          <ac:cxnSpMkLst>
            <pc:docMk/>
            <pc:sldMk cId="3013163571" sldId="276"/>
            <ac:cxnSpMk id="92" creationId="{D8778012-FF05-CC26-9283-9583A41E6820}"/>
          </ac:cxnSpMkLst>
        </pc:cxnChg>
        <pc:cxnChg chg="add mod">
          <ac:chgData name="Ashok, Sachin" userId="fc960850-3362-4299-93cf-3333984e9092" providerId="ADAL" clId="{FDBF16A5-36F0-664A-A91F-3E7C619898AD}" dt="2022-05-12T01:51:11.781" v="14184"/>
          <ac:cxnSpMkLst>
            <pc:docMk/>
            <pc:sldMk cId="3013163571" sldId="276"/>
            <ac:cxnSpMk id="103" creationId="{FDD2B727-1EA0-3424-520B-0FBEF479C854}"/>
          </ac:cxnSpMkLst>
        </pc:cxnChg>
        <pc:cxnChg chg="add mod">
          <ac:chgData name="Ashok, Sachin" userId="fc960850-3362-4299-93cf-3333984e9092" providerId="ADAL" clId="{FDBF16A5-36F0-664A-A91F-3E7C619898AD}" dt="2022-05-12T01:51:23.863" v="14186"/>
          <ac:cxnSpMkLst>
            <pc:docMk/>
            <pc:sldMk cId="3013163571" sldId="276"/>
            <ac:cxnSpMk id="104" creationId="{95AC58DE-00F7-D0C7-2287-6A2294222ACE}"/>
          </ac:cxnSpMkLst>
        </pc:cxnChg>
        <pc:cxnChg chg="add del mod">
          <ac:chgData name="Ashok, Sachin" userId="fc960850-3362-4299-93cf-3333984e9092" providerId="ADAL" clId="{FDBF16A5-36F0-664A-A91F-3E7C619898AD}" dt="2022-05-12T01:51:17.470" v="14185"/>
          <ac:cxnSpMkLst>
            <pc:docMk/>
            <pc:sldMk cId="3013163571" sldId="276"/>
            <ac:cxnSpMk id="107" creationId="{00882B26-C912-CBA7-D7D7-9F536C199B9A}"/>
          </ac:cxnSpMkLst>
        </pc:cxnChg>
        <pc:cxnChg chg="add mod">
          <ac:chgData name="Ashok, Sachin" userId="fc960850-3362-4299-93cf-3333984e9092" providerId="ADAL" clId="{FDBF16A5-36F0-664A-A91F-3E7C619898AD}" dt="2022-05-12T01:50:37.761" v="14167" actId="693"/>
          <ac:cxnSpMkLst>
            <pc:docMk/>
            <pc:sldMk cId="3013163571" sldId="276"/>
            <ac:cxnSpMk id="124" creationId="{AD4EAC29-8EE9-1B6A-F247-910E64EC3EA0}"/>
          </ac:cxnSpMkLst>
        </pc:cxnChg>
        <pc:cxnChg chg="add mod">
          <ac:chgData name="Ashok, Sachin" userId="fc960850-3362-4299-93cf-3333984e9092" providerId="ADAL" clId="{FDBF16A5-36F0-664A-A91F-3E7C619898AD}" dt="2022-05-12T01:50:37.761" v="14167" actId="693"/>
          <ac:cxnSpMkLst>
            <pc:docMk/>
            <pc:sldMk cId="3013163571" sldId="276"/>
            <ac:cxnSpMk id="125" creationId="{A869F055-0179-EB0F-0007-3DC6EA740DE9}"/>
          </ac:cxnSpMkLst>
        </pc:cxnChg>
        <pc:cxnChg chg="add mod">
          <ac:chgData name="Ashok, Sachin" userId="fc960850-3362-4299-93cf-3333984e9092" providerId="ADAL" clId="{FDBF16A5-36F0-664A-A91F-3E7C619898AD}" dt="2022-05-12T01:50:37.761" v="14167" actId="693"/>
          <ac:cxnSpMkLst>
            <pc:docMk/>
            <pc:sldMk cId="3013163571" sldId="276"/>
            <ac:cxnSpMk id="129" creationId="{DF25B289-D2E0-5120-60C9-833B3D3656E2}"/>
          </ac:cxnSpMkLst>
        </pc:cxnChg>
      </pc:sldChg>
      <pc:sldChg chg="add del">
        <pc:chgData name="Ashok, Sachin" userId="fc960850-3362-4299-93cf-3333984e9092" providerId="ADAL" clId="{FDBF16A5-36F0-664A-A91F-3E7C619898AD}" dt="2022-05-09T05:26:49.194" v="4676" actId="2696"/>
        <pc:sldMkLst>
          <pc:docMk/>
          <pc:sldMk cId="1902927468" sldId="277"/>
        </pc:sldMkLst>
      </pc:sldChg>
      <pc:sldChg chg="addSp delSp modSp add mod ord modAnim modNotesTx">
        <pc:chgData name="Ashok, Sachin" userId="fc960850-3362-4299-93cf-3333984e9092" providerId="ADAL" clId="{FDBF16A5-36F0-664A-A91F-3E7C619898AD}" dt="2022-05-14T09:10:35.503" v="48873" actId="20577"/>
        <pc:sldMkLst>
          <pc:docMk/>
          <pc:sldMk cId="3265558605" sldId="277"/>
        </pc:sldMkLst>
        <pc:spChg chg="mod">
          <ac:chgData name="Ashok, Sachin" userId="fc960850-3362-4299-93cf-3333984e9092" providerId="ADAL" clId="{FDBF16A5-36F0-664A-A91F-3E7C619898AD}" dt="2022-05-13T12:39:47.291" v="24248" actId="20577"/>
          <ac:spMkLst>
            <pc:docMk/>
            <pc:sldMk cId="3265558605" sldId="277"/>
            <ac:spMk id="2" creationId="{B6B33ACD-4F61-D0EC-3ED2-E80B3404C404}"/>
          </ac:spMkLst>
        </pc:spChg>
        <pc:spChg chg="mod">
          <ac:chgData name="Ashok, Sachin" userId="fc960850-3362-4299-93cf-3333984e9092" providerId="ADAL" clId="{FDBF16A5-36F0-664A-A91F-3E7C619898AD}" dt="2022-05-11T17:33:37.171" v="12280" actId="20577"/>
          <ac:spMkLst>
            <pc:docMk/>
            <pc:sldMk cId="3265558605" sldId="277"/>
            <ac:spMk id="3" creationId="{65538531-FD5D-8648-37DC-F1C2C18DAF5E}"/>
          </ac:spMkLst>
        </pc:spChg>
        <pc:spChg chg="del">
          <ac:chgData name="Ashok, Sachin" userId="fc960850-3362-4299-93cf-3333984e9092" providerId="ADAL" clId="{FDBF16A5-36F0-664A-A91F-3E7C619898AD}" dt="2022-05-14T08:25:39.455" v="48596" actId="478"/>
          <ac:spMkLst>
            <pc:docMk/>
            <pc:sldMk cId="3265558605" sldId="277"/>
            <ac:spMk id="4" creationId="{DED36B37-804C-7D32-95B8-08987FF17AEA}"/>
          </ac:spMkLst>
        </pc:spChg>
        <pc:spChg chg="add mod">
          <ac:chgData name="Ashok, Sachin" userId="fc960850-3362-4299-93cf-3333984e9092" providerId="ADAL" clId="{FDBF16A5-36F0-664A-A91F-3E7C619898AD}" dt="2022-05-11T03:43:36.706" v="9397" actId="1035"/>
          <ac:spMkLst>
            <pc:docMk/>
            <pc:sldMk cId="3265558605" sldId="277"/>
            <ac:spMk id="5" creationId="{6F42DD42-2488-A338-BFBD-783D2845353D}"/>
          </ac:spMkLst>
        </pc:spChg>
        <pc:spChg chg="add mod">
          <ac:chgData name="Ashok, Sachin" userId="fc960850-3362-4299-93cf-3333984e9092" providerId="ADAL" clId="{FDBF16A5-36F0-664A-A91F-3E7C619898AD}" dt="2022-05-11T03:43:36.706" v="9397" actId="1035"/>
          <ac:spMkLst>
            <pc:docMk/>
            <pc:sldMk cId="3265558605" sldId="277"/>
            <ac:spMk id="6" creationId="{343A5604-46A4-6E94-B729-22F02CA26E56}"/>
          </ac:spMkLst>
        </pc:spChg>
        <pc:spChg chg="add mod">
          <ac:chgData name="Ashok, Sachin" userId="fc960850-3362-4299-93cf-3333984e9092" providerId="ADAL" clId="{FDBF16A5-36F0-664A-A91F-3E7C619898AD}" dt="2022-05-11T05:27:08.307" v="9760"/>
          <ac:spMkLst>
            <pc:docMk/>
            <pc:sldMk cId="3265558605" sldId="277"/>
            <ac:spMk id="7" creationId="{42D71420-A3EC-B89A-2F5B-7D649F7192D3}"/>
          </ac:spMkLst>
        </pc:spChg>
        <pc:spChg chg="add mod">
          <ac:chgData name="Ashok, Sachin" userId="fc960850-3362-4299-93cf-3333984e9092" providerId="ADAL" clId="{FDBF16A5-36F0-664A-A91F-3E7C619898AD}" dt="2022-05-11T05:26:24.279" v="9755" actId="14100"/>
          <ac:spMkLst>
            <pc:docMk/>
            <pc:sldMk cId="3265558605" sldId="277"/>
            <ac:spMk id="8" creationId="{FB1BF484-0B61-B01E-C60F-AE3A66EBD8EE}"/>
          </ac:spMkLst>
        </pc:spChg>
        <pc:spChg chg="add del mod">
          <ac:chgData name="Ashok, Sachin" userId="fc960850-3362-4299-93cf-3333984e9092" providerId="ADAL" clId="{FDBF16A5-36F0-664A-A91F-3E7C619898AD}" dt="2022-05-11T05:04:45.987" v="9702"/>
          <ac:spMkLst>
            <pc:docMk/>
            <pc:sldMk cId="3265558605" sldId="277"/>
            <ac:spMk id="12" creationId="{100D3049-9756-2232-3F52-37C29609BE9E}"/>
          </ac:spMkLst>
        </pc:spChg>
        <pc:picChg chg="add mod">
          <ac:chgData name="Ashok, Sachin" userId="fc960850-3362-4299-93cf-3333984e9092" providerId="ADAL" clId="{FDBF16A5-36F0-664A-A91F-3E7C619898AD}" dt="2022-05-11T03:46:25.242" v="9406" actId="1076"/>
          <ac:picMkLst>
            <pc:docMk/>
            <pc:sldMk cId="3265558605" sldId="277"/>
            <ac:picMk id="10" creationId="{ACF57BD4-907F-9FDB-B700-00C9EF4D77F1}"/>
          </ac:picMkLst>
        </pc:picChg>
        <pc:picChg chg="add mod">
          <ac:chgData name="Ashok, Sachin" userId="fc960850-3362-4299-93cf-3333984e9092" providerId="ADAL" clId="{FDBF16A5-36F0-664A-A91F-3E7C619898AD}" dt="2022-05-11T03:46:22.857" v="9405" actId="1076"/>
          <ac:picMkLst>
            <pc:docMk/>
            <pc:sldMk cId="3265558605" sldId="277"/>
            <ac:picMk id="11" creationId="{E5A9FF76-6449-B93D-869B-ABBC82410BD1}"/>
          </ac:picMkLst>
        </pc:picChg>
      </pc:sldChg>
      <pc:sldChg chg="modSp mod modNotesTx">
        <pc:chgData name="Ashok, Sachin" userId="fc960850-3362-4299-93cf-3333984e9092" providerId="ADAL" clId="{FDBF16A5-36F0-664A-A91F-3E7C619898AD}" dt="2022-05-11T01:54:36.995" v="8052" actId="207"/>
        <pc:sldMkLst>
          <pc:docMk/>
          <pc:sldMk cId="3071404256" sldId="279"/>
        </pc:sldMkLst>
        <pc:spChg chg="mod">
          <ac:chgData name="Ashok, Sachin" userId="fc960850-3362-4299-93cf-3333984e9092" providerId="ADAL" clId="{FDBF16A5-36F0-664A-A91F-3E7C619898AD}" dt="2022-05-11T01:41:27.743" v="8050" actId="207"/>
          <ac:spMkLst>
            <pc:docMk/>
            <pc:sldMk cId="3071404256" sldId="279"/>
            <ac:spMk id="2" creationId="{B6B33ACD-4F61-D0EC-3ED2-E80B3404C404}"/>
          </ac:spMkLst>
        </pc:spChg>
        <pc:spChg chg="mod">
          <ac:chgData name="Ashok, Sachin" userId="fc960850-3362-4299-93cf-3333984e9092" providerId="ADAL" clId="{FDBF16A5-36F0-664A-A91F-3E7C619898AD}" dt="2022-05-11T01:54:36.995" v="8052" actId="207"/>
          <ac:spMkLst>
            <pc:docMk/>
            <pc:sldMk cId="3071404256" sldId="279"/>
            <ac:spMk id="3" creationId="{65538531-FD5D-8648-37DC-F1C2C18DAF5E}"/>
          </ac:spMkLst>
        </pc:spChg>
      </pc:sldChg>
      <pc:sldChg chg="addSp delSp modSp mod delAnim modAnim modNotesTx">
        <pc:chgData name="Ashok, Sachin" userId="fc960850-3362-4299-93cf-3333984e9092" providerId="ADAL" clId="{FDBF16A5-36F0-664A-A91F-3E7C619898AD}" dt="2022-05-14T09:18:24.719" v="49396" actId="20577"/>
        <pc:sldMkLst>
          <pc:docMk/>
          <pc:sldMk cId="248714820" sldId="280"/>
        </pc:sldMkLst>
        <pc:spChg chg="mod">
          <ac:chgData name="Ashok, Sachin" userId="fc960850-3362-4299-93cf-3333984e9092" providerId="ADAL" clId="{FDBF16A5-36F0-664A-A91F-3E7C619898AD}" dt="2022-05-14T05:49:46.034" v="42747" actId="20577"/>
          <ac:spMkLst>
            <pc:docMk/>
            <pc:sldMk cId="248714820" sldId="280"/>
            <ac:spMk id="2" creationId="{B6B33ACD-4F61-D0EC-3ED2-E80B3404C404}"/>
          </ac:spMkLst>
        </pc:spChg>
        <pc:spChg chg="mod">
          <ac:chgData name="Ashok, Sachin" userId="fc960850-3362-4299-93cf-3333984e9092" providerId="ADAL" clId="{FDBF16A5-36F0-664A-A91F-3E7C619898AD}" dt="2022-05-13T01:42:37.953" v="17988" actId="115"/>
          <ac:spMkLst>
            <pc:docMk/>
            <pc:sldMk cId="248714820" sldId="280"/>
            <ac:spMk id="3" creationId="{65538531-FD5D-8648-37DC-F1C2C18DAF5E}"/>
          </ac:spMkLst>
        </pc:spChg>
        <pc:spChg chg="del mod">
          <ac:chgData name="Ashok, Sachin" userId="fc960850-3362-4299-93cf-3333984e9092" providerId="ADAL" clId="{FDBF16A5-36F0-664A-A91F-3E7C619898AD}" dt="2022-05-14T08:25:58.754" v="48601" actId="478"/>
          <ac:spMkLst>
            <pc:docMk/>
            <pc:sldMk cId="248714820" sldId="280"/>
            <ac:spMk id="4" creationId="{178FB681-2AA5-FDE5-5293-F15C54D774E1}"/>
          </ac:spMkLst>
        </pc:spChg>
        <pc:spChg chg="del mod">
          <ac:chgData name="Ashok, Sachin" userId="fc960850-3362-4299-93cf-3333984e9092" providerId="ADAL" clId="{FDBF16A5-36F0-664A-A91F-3E7C619898AD}" dt="2022-05-11T17:51:48.102" v="12428" actId="478"/>
          <ac:spMkLst>
            <pc:docMk/>
            <pc:sldMk cId="248714820" sldId="280"/>
            <ac:spMk id="7" creationId="{F936D394-07F1-2B31-463A-F316091F3D18}"/>
          </ac:spMkLst>
        </pc:spChg>
        <pc:spChg chg="del mod">
          <ac:chgData name="Ashok, Sachin" userId="fc960850-3362-4299-93cf-3333984e9092" providerId="ADAL" clId="{FDBF16A5-36F0-664A-A91F-3E7C619898AD}" dt="2022-05-11T17:51:48.102" v="12428" actId="478"/>
          <ac:spMkLst>
            <pc:docMk/>
            <pc:sldMk cId="248714820" sldId="280"/>
            <ac:spMk id="8" creationId="{723BB25C-EE31-BCCA-046B-9A647E104FD7}"/>
          </ac:spMkLst>
        </pc:spChg>
        <pc:spChg chg="mod">
          <ac:chgData name="Ashok, Sachin" userId="fc960850-3362-4299-93cf-3333984e9092" providerId="ADAL" clId="{FDBF16A5-36F0-664A-A91F-3E7C619898AD}" dt="2022-05-10T04:12:14.587" v="5978" actId="1035"/>
          <ac:spMkLst>
            <pc:docMk/>
            <pc:sldMk cId="248714820" sldId="280"/>
            <ac:spMk id="9" creationId="{DB2BA37A-9FD9-BCF7-8F60-30ED3A2AA4EA}"/>
          </ac:spMkLst>
        </pc:spChg>
        <pc:spChg chg="mod">
          <ac:chgData name="Ashok, Sachin" userId="fc960850-3362-4299-93cf-3333984e9092" providerId="ADAL" clId="{FDBF16A5-36F0-664A-A91F-3E7C619898AD}" dt="2022-05-10T04:12:14.587" v="5978" actId="1035"/>
          <ac:spMkLst>
            <pc:docMk/>
            <pc:sldMk cId="248714820" sldId="280"/>
            <ac:spMk id="10" creationId="{3BBCC941-0476-E530-5F3C-08E5ABB8E31F}"/>
          </ac:spMkLst>
        </pc:spChg>
        <pc:spChg chg="mod">
          <ac:chgData name="Ashok, Sachin" userId="fc960850-3362-4299-93cf-3333984e9092" providerId="ADAL" clId="{FDBF16A5-36F0-664A-A91F-3E7C619898AD}" dt="2022-05-10T04:12:14.587" v="5978" actId="1035"/>
          <ac:spMkLst>
            <pc:docMk/>
            <pc:sldMk cId="248714820" sldId="280"/>
            <ac:spMk id="12" creationId="{3AD420CB-56DE-232B-5BAD-D383DEF780A5}"/>
          </ac:spMkLst>
        </pc:spChg>
        <pc:spChg chg="mod">
          <ac:chgData name="Ashok, Sachin" userId="fc960850-3362-4299-93cf-3333984e9092" providerId="ADAL" clId="{FDBF16A5-36F0-664A-A91F-3E7C619898AD}" dt="2022-05-10T04:12:14.587" v="5978" actId="1035"/>
          <ac:spMkLst>
            <pc:docMk/>
            <pc:sldMk cId="248714820" sldId="280"/>
            <ac:spMk id="34" creationId="{9DADD5DA-62D3-03E3-70C4-6D7627D0AFEC}"/>
          </ac:spMkLst>
        </pc:spChg>
        <pc:spChg chg="mod">
          <ac:chgData name="Ashok, Sachin" userId="fc960850-3362-4299-93cf-3333984e9092" providerId="ADAL" clId="{FDBF16A5-36F0-664A-A91F-3E7C619898AD}" dt="2022-05-10T04:27:04.747" v="6140" actId="1076"/>
          <ac:spMkLst>
            <pc:docMk/>
            <pc:sldMk cId="248714820" sldId="280"/>
            <ac:spMk id="35" creationId="{A00B7291-E236-160E-107A-0652AD0E5266}"/>
          </ac:spMkLst>
        </pc:spChg>
        <pc:spChg chg="mod">
          <ac:chgData name="Ashok, Sachin" userId="fc960850-3362-4299-93cf-3333984e9092" providerId="ADAL" clId="{FDBF16A5-36F0-664A-A91F-3E7C619898AD}" dt="2022-05-10T04:12:14.587" v="5978" actId="1035"/>
          <ac:spMkLst>
            <pc:docMk/>
            <pc:sldMk cId="248714820" sldId="280"/>
            <ac:spMk id="37" creationId="{78DFC76D-F3EA-7823-92D3-0C50FFDC5DE7}"/>
          </ac:spMkLst>
        </pc:spChg>
        <pc:picChg chg="del mod">
          <ac:chgData name="Ashok, Sachin" userId="fc960850-3362-4299-93cf-3333984e9092" providerId="ADAL" clId="{FDBF16A5-36F0-664A-A91F-3E7C619898AD}" dt="2022-05-11T18:18:53.727" v="12828" actId="478"/>
          <ac:picMkLst>
            <pc:docMk/>
            <pc:sldMk cId="248714820" sldId="280"/>
            <ac:picMk id="13" creationId="{97BC4183-7E7C-FF3C-A9CA-AD8FC38DE8AD}"/>
          </ac:picMkLst>
        </pc:picChg>
        <pc:picChg chg="mod">
          <ac:chgData name="Ashok, Sachin" userId="fc960850-3362-4299-93cf-3333984e9092" providerId="ADAL" clId="{FDBF16A5-36F0-664A-A91F-3E7C619898AD}" dt="2022-05-10T04:12:14.587" v="5978" actId="1035"/>
          <ac:picMkLst>
            <pc:docMk/>
            <pc:sldMk cId="248714820" sldId="280"/>
            <ac:picMk id="19" creationId="{2DA0446E-3BBA-9C5F-2274-A9D94F188D91}"/>
          </ac:picMkLst>
        </pc:picChg>
        <pc:picChg chg="mod">
          <ac:chgData name="Ashok, Sachin" userId="fc960850-3362-4299-93cf-3333984e9092" providerId="ADAL" clId="{FDBF16A5-36F0-664A-A91F-3E7C619898AD}" dt="2022-05-10T04:12:14.587" v="5978" actId="1035"/>
          <ac:picMkLst>
            <pc:docMk/>
            <pc:sldMk cId="248714820" sldId="280"/>
            <ac:picMk id="21" creationId="{46077166-AC8B-448D-5199-39AEED387E3F}"/>
          </ac:picMkLst>
        </pc:picChg>
        <pc:picChg chg="add del mod">
          <ac:chgData name="Ashok, Sachin" userId="fc960850-3362-4299-93cf-3333984e9092" providerId="ADAL" clId="{FDBF16A5-36F0-664A-A91F-3E7C619898AD}" dt="2022-05-11T18:26:05.370" v="12896" actId="478"/>
          <ac:picMkLst>
            <pc:docMk/>
            <pc:sldMk cId="248714820" sldId="280"/>
            <ac:picMk id="22" creationId="{2FC48630-9369-F7BE-9067-7F1B8E3C3241}"/>
          </ac:picMkLst>
        </pc:picChg>
        <pc:picChg chg="add mod">
          <ac:chgData name="Ashok, Sachin" userId="fc960850-3362-4299-93cf-3333984e9092" providerId="ADAL" clId="{FDBF16A5-36F0-664A-A91F-3E7C619898AD}" dt="2022-05-11T18:26:14.561" v="12898"/>
          <ac:picMkLst>
            <pc:docMk/>
            <pc:sldMk cId="248714820" sldId="280"/>
            <ac:picMk id="23" creationId="{6A45E2F7-92F0-0755-A867-371FF230D24F}"/>
          </ac:picMkLst>
        </pc:picChg>
        <pc:picChg chg="mod">
          <ac:chgData name="Ashok, Sachin" userId="fc960850-3362-4299-93cf-3333984e9092" providerId="ADAL" clId="{FDBF16A5-36F0-664A-A91F-3E7C619898AD}" dt="2022-05-12T02:54:36.729" v="14337" actId="14100"/>
          <ac:picMkLst>
            <pc:docMk/>
            <pc:sldMk cId="248714820" sldId="280"/>
            <ac:picMk id="29" creationId="{024438BA-E0CD-71C0-EFB7-633B320021E7}"/>
          </ac:picMkLst>
        </pc:picChg>
        <pc:cxnChg chg="mod">
          <ac:chgData name="Ashok, Sachin" userId="fc960850-3362-4299-93cf-3333984e9092" providerId="ADAL" clId="{FDBF16A5-36F0-664A-A91F-3E7C619898AD}" dt="2022-05-10T04:12:14.587" v="5978" actId="1035"/>
          <ac:cxnSpMkLst>
            <pc:docMk/>
            <pc:sldMk cId="248714820" sldId="280"/>
            <ac:cxnSpMk id="6" creationId="{1B536EB4-405A-8D52-7080-C035467B5D6D}"/>
          </ac:cxnSpMkLst>
        </pc:cxnChg>
        <pc:cxnChg chg="mod">
          <ac:chgData name="Ashok, Sachin" userId="fc960850-3362-4299-93cf-3333984e9092" providerId="ADAL" clId="{FDBF16A5-36F0-664A-A91F-3E7C619898AD}" dt="2022-05-10T04:12:14.587" v="5978" actId="1035"/>
          <ac:cxnSpMkLst>
            <pc:docMk/>
            <pc:sldMk cId="248714820" sldId="280"/>
            <ac:cxnSpMk id="11" creationId="{9997F6A1-1A21-511A-21D4-621195F5A227}"/>
          </ac:cxnSpMkLst>
        </pc:cxnChg>
        <pc:cxnChg chg="mod">
          <ac:chgData name="Ashok, Sachin" userId="fc960850-3362-4299-93cf-3333984e9092" providerId="ADAL" clId="{FDBF16A5-36F0-664A-A91F-3E7C619898AD}" dt="2022-05-10T04:12:14.587" v="5978" actId="1035"/>
          <ac:cxnSpMkLst>
            <pc:docMk/>
            <pc:sldMk cId="248714820" sldId="280"/>
            <ac:cxnSpMk id="14" creationId="{05C877EF-6BF6-C4B1-6ED6-C0F8B07AEE29}"/>
          </ac:cxnSpMkLst>
        </pc:cxnChg>
      </pc:sldChg>
      <pc:sldChg chg="modSp mod">
        <pc:chgData name="Ashok, Sachin" userId="fc960850-3362-4299-93cf-3333984e9092" providerId="ADAL" clId="{FDBF16A5-36F0-664A-A91F-3E7C619898AD}" dt="2022-05-11T03:10:32.777" v="9097" actId="207"/>
        <pc:sldMkLst>
          <pc:docMk/>
          <pc:sldMk cId="322718236" sldId="281"/>
        </pc:sldMkLst>
        <pc:spChg chg="mod">
          <ac:chgData name="Ashok, Sachin" userId="fc960850-3362-4299-93cf-3333984e9092" providerId="ADAL" clId="{FDBF16A5-36F0-664A-A91F-3E7C619898AD}" dt="2022-05-11T01:56:02.070" v="8093" actId="207"/>
          <ac:spMkLst>
            <pc:docMk/>
            <pc:sldMk cId="322718236" sldId="281"/>
            <ac:spMk id="2" creationId="{B6B33ACD-4F61-D0EC-3ED2-E80B3404C404}"/>
          </ac:spMkLst>
        </pc:spChg>
        <pc:spChg chg="mod">
          <ac:chgData name="Ashok, Sachin" userId="fc960850-3362-4299-93cf-3333984e9092" providerId="ADAL" clId="{FDBF16A5-36F0-664A-A91F-3E7C619898AD}" dt="2022-05-11T03:10:32.777" v="9097" actId="207"/>
          <ac:spMkLst>
            <pc:docMk/>
            <pc:sldMk cId="322718236" sldId="281"/>
            <ac:spMk id="3" creationId="{65538531-FD5D-8648-37DC-F1C2C18DAF5E}"/>
          </ac:spMkLst>
        </pc:spChg>
      </pc:sldChg>
      <pc:sldChg chg="modSp mod">
        <pc:chgData name="Ashok, Sachin" userId="fc960850-3362-4299-93cf-3333984e9092" providerId="ADAL" clId="{FDBF16A5-36F0-664A-A91F-3E7C619898AD}" dt="2022-05-11T03:10:38.654" v="9099" actId="207"/>
        <pc:sldMkLst>
          <pc:docMk/>
          <pc:sldMk cId="3302863083" sldId="282"/>
        </pc:sldMkLst>
        <pc:spChg chg="mod">
          <ac:chgData name="Ashok, Sachin" userId="fc960850-3362-4299-93cf-3333984e9092" providerId="ADAL" clId="{FDBF16A5-36F0-664A-A91F-3E7C619898AD}" dt="2022-05-11T03:10:38.654" v="9099" actId="207"/>
          <ac:spMkLst>
            <pc:docMk/>
            <pc:sldMk cId="3302863083" sldId="282"/>
            <ac:spMk id="2" creationId="{B6B33ACD-4F61-D0EC-3ED2-E80B3404C404}"/>
          </ac:spMkLst>
        </pc:spChg>
        <pc:spChg chg="mod">
          <ac:chgData name="Ashok, Sachin" userId="fc960850-3362-4299-93cf-3333984e9092" providerId="ADAL" clId="{FDBF16A5-36F0-664A-A91F-3E7C619898AD}" dt="2022-05-11T01:55:58.527" v="8091" actId="207"/>
          <ac:spMkLst>
            <pc:docMk/>
            <pc:sldMk cId="3302863083" sldId="282"/>
            <ac:spMk id="3" creationId="{65538531-FD5D-8648-37DC-F1C2C18DAF5E}"/>
          </ac:spMkLst>
        </pc:spChg>
      </pc:sldChg>
      <pc:sldChg chg="modSp mod modNotesTx">
        <pc:chgData name="Ashok, Sachin" userId="fc960850-3362-4299-93cf-3333984e9092" providerId="ADAL" clId="{FDBF16A5-36F0-664A-A91F-3E7C619898AD}" dt="2022-05-11T01:55:52.477" v="8089" actId="207"/>
        <pc:sldMkLst>
          <pc:docMk/>
          <pc:sldMk cId="639192893" sldId="283"/>
        </pc:sldMkLst>
        <pc:spChg chg="mod">
          <ac:chgData name="Ashok, Sachin" userId="fc960850-3362-4299-93cf-3333984e9092" providerId="ADAL" clId="{FDBF16A5-36F0-664A-A91F-3E7C619898AD}" dt="2022-05-11T01:55:49.696" v="8087" actId="207"/>
          <ac:spMkLst>
            <pc:docMk/>
            <pc:sldMk cId="639192893" sldId="283"/>
            <ac:spMk id="2" creationId="{B6B33ACD-4F61-D0EC-3ED2-E80B3404C404}"/>
          </ac:spMkLst>
        </pc:spChg>
        <pc:spChg chg="mod">
          <ac:chgData name="Ashok, Sachin" userId="fc960850-3362-4299-93cf-3333984e9092" providerId="ADAL" clId="{FDBF16A5-36F0-664A-A91F-3E7C619898AD}" dt="2022-05-11T01:55:52.477" v="8089" actId="207"/>
          <ac:spMkLst>
            <pc:docMk/>
            <pc:sldMk cId="639192893" sldId="283"/>
            <ac:spMk id="3" creationId="{65538531-FD5D-8648-37DC-F1C2C18DAF5E}"/>
          </ac:spMkLst>
        </pc:spChg>
      </pc:sldChg>
      <pc:sldChg chg="modSp mod">
        <pc:chgData name="Ashok, Sachin" userId="fc960850-3362-4299-93cf-3333984e9092" providerId="ADAL" clId="{FDBF16A5-36F0-664A-A91F-3E7C619898AD}" dt="2022-05-11T01:55:45.904" v="8085" actId="207"/>
        <pc:sldMkLst>
          <pc:docMk/>
          <pc:sldMk cId="2666154773" sldId="284"/>
        </pc:sldMkLst>
        <pc:spChg chg="mod">
          <ac:chgData name="Ashok, Sachin" userId="fc960850-3362-4299-93cf-3333984e9092" providerId="ADAL" clId="{FDBF16A5-36F0-664A-A91F-3E7C619898AD}" dt="2022-05-11T01:55:44.127" v="8083" actId="207"/>
          <ac:spMkLst>
            <pc:docMk/>
            <pc:sldMk cId="2666154773" sldId="284"/>
            <ac:spMk id="2" creationId="{B6B33ACD-4F61-D0EC-3ED2-E80B3404C404}"/>
          </ac:spMkLst>
        </pc:spChg>
        <pc:spChg chg="mod">
          <ac:chgData name="Ashok, Sachin" userId="fc960850-3362-4299-93cf-3333984e9092" providerId="ADAL" clId="{FDBF16A5-36F0-664A-A91F-3E7C619898AD}" dt="2022-05-11T01:55:45.904" v="8085" actId="207"/>
          <ac:spMkLst>
            <pc:docMk/>
            <pc:sldMk cId="2666154773" sldId="284"/>
            <ac:spMk id="3" creationId="{65538531-FD5D-8648-37DC-F1C2C18DAF5E}"/>
          </ac:spMkLst>
        </pc:spChg>
      </pc:sldChg>
      <pc:sldChg chg="modSp mod modNotesTx">
        <pc:chgData name="Ashok, Sachin" userId="fc960850-3362-4299-93cf-3333984e9092" providerId="ADAL" clId="{FDBF16A5-36F0-664A-A91F-3E7C619898AD}" dt="2022-05-11T01:55:40.908" v="8081" actId="207"/>
        <pc:sldMkLst>
          <pc:docMk/>
          <pc:sldMk cId="2858896369" sldId="285"/>
        </pc:sldMkLst>
        <pc:spChg chg="mod">
          <ac:chgData name="Ashok, Sachin" userId="fc960850-3362-4299-93cf-3333984e9092" providerId="ADAL" clId="{FDBF16A5-36F0-664A-A91F-3E7C619898AD}" dt="2022-05-11T01:55:38.377" v="8079" actId="207"/>
          <ac:spMkLst>
            <pc:docMk/>
            <pc:sldMk cId="2858896369" sldId="285"/>
            <ac:spMk id="2" creationId="{B6B33ACD-4F61-D0EC-3ED2-E80B3404C404}"/>
          </ac:spMkLst>
        </pc:spChg>
        <pc:spChg chg="mod">
          <ac:chgData name="Ashok, Sachin" userId="fc960850-3362-4299-93cf-3333984e9092" providerId="ADAL" clId="{FDBF16A5-36F0-664A-A91F-3E7C619898AD}" dt="2022-05-11T01:55:40.908" v="8081" actId="207"/>
          <ac:spMkLst>
            <pc:docMk/>
            <pc:sldMk cId="2858896369" sldId="285"/>
            <ac:spMk id="3" creationId="{65538531-FD5D-8648-37DC-F1C2C18DAF5E}"/>
          </ac:spMkLst>
        </pc:spChg>
      </pc:sldChg>
      <pc:sldChg chg="modSp add del">
        <pc:chgData name="Ashok, Sachin" userId="fc960850-3362-4299-93cf-3333984e9092" providerId="ADAL" clId="{FDBF16A5-36F0-664A-A91F-3E7C619898AD}" dt="2022-05-11T03:10:03.804" v="9090" actId="2696"/>
        <pc:sldMkLst>
          <pc:docMk/>
          <pc:sldMk cId="420327568" sldId="286"/>
        </pc:sldMkLst>
        <pc:spChg chg="mod">
          <ac:chgData name="Ashok, Sachin" userId="fc960850-3362-4299-93cf-3333984e9092" providerId="ADAL" clId="{FDBF16A5-36F0-664A-A91F-3E7C619898AD}" dt="2022-05-10T04:16:32.522" v="6137" actId="207"/>
          <ac:spMkLst>
            <pc:docMk/>
            <pc:sldMk cId="420327568" sldId="286"/>
            <ac:spMk id="3" creationId="{65538531-FD5D-8648-37DC-F1C2C18DAF5E}"/>
          </ac:spMkLst>
        </pc:spChg>
      </pc:sldChg>
      <pc:sldChg chg="modSp del mod">
        <pc:chgData name="Ashok, Sachin" userId="fc960850-3362-4299-93cf-3333984e9092" providerId="ADAL" clId="{FDBF16A5-36F0-664A-A91F-3E7C619898AD}" dt="2022-05-11T03:21:38.271" v="9111" actId="2696"/>
        <pc:sldMkLst>
          <pc:docMk/>
          <pc:sldMk cId="2118973859" sldId="287"/>
        </pc:sldMkLst>
        <pc:spChg chg="mod">
          <ac:chgData name="Ashok, Sachin" userId="fc960850-3362-4299-93cf-3333984e9092" providerId="ADAL" clId="{FDBF16A5-36F0-664A-A91F-3E7C619898AD}" dt="2022-05-11T01:55:07.354" v="8061" actId="207"/>
          <ac:spMkLst>
            <pc:docMk/>
            <pc:sldMk cId="2118973859" sldId="287"/>
            <ac:spMk id="2" creationId="{B6B33ACD-4F61-D0EC-3ED2-E80B3404C404}"/>
          </ac:spMkLst>
        </pc:spChg>
        <pc:spChg chg="mod">
          <ac:chgData name="Ashok, Sachin" userId="fc960850-3362-4299-93cf-3333984e9092" providerId="ADAL" clId="{FDBF16A5-36F0-664A-A91F-3E7C619898AD}" dt="2022-05-11T01:55:09.290" v="8062" actId="207"/>
          <ac:spMkLst>
            <pc:docMk/>
            <pc:sldMk cId="2118973859" sldId="287"/>
            <ac:spMk id="3" creationId="{65538531-FD5D-8648-37DC-F1C2C18DAF5E}"/>
          </ac:spMkLst>
        </pc:spChg>
      </pc:sldChg>
      <pc:sldChg chg="modSp add del mod">
        <pc:chgData name="Ashok, Sachin" userId="fc960850-3362-4299-93cf-3333984e9092" providerId="ADAL" clId="{FDBF16A5-36F0-664A-A91F-3E7C619898AD}" dt="2022-05-11T03:21:36.736" v="9110" actId="2696"/>
        <pc:sldMkLst>
          <pc:docMk/>
          <pc:sldMk cId="3555211553" sldId="288"/>
        </pc:sldMkLst>
        <pc:spChg chg="mod">
          <ac:chgData name="Ashok, Sachin" userId="fc960850-3362-4299-93cf-3333984e9092" providerId="ADAL" clId="{FDBF16A5-36F0-664A-A91F-3E7C619898AD}" dt="2022-05-11T01:55:02.190" v="8059" actId="207"/>
          <ac:spMkLst>
            <pc:docMk/>
            <pc:sldMk cId="3555211553" sldId="288"/>
            <ac:spMk id="2" creationId="{B6B33ACD-4F61-D0EC-3ED2-E80B3404C404}"/>
          </ac:spMkLst>
        </pc:spChg>
        <pc:spChg chg="mod">
          <ac:chgData name="Ashok, Sachin" userId="fc960850-3362-4299-93cf-3333984e9092" providerId="ADAL" clId="{FDBF16A5-36F0-664A-A91F-3E7C619898AD}" dt="2022-05-11T01:55:03.892" v="8060" actId="207"/>
          <ac:spMkLst>
            <pc:docMk/>
            <pc:sldMk cId="3555211553" sldId="288"/>
            <ac:spMk id="3" creationId="{65538531-FD5D-8648-37DC-F1C2C18DAF5E}"/>
          </ac:spMkLst>
        </pc:spChg>
      </pc:sldChg>
      <pc:sldChg chg="addSp delSp modSp mod addAnim delAnim modAnim modNotesTx">
        <pc:chgData name="Ashok, Sachin" userId="fc960850-3362-4299-93cf-3333984e9092" providerId="ADAL" clId="{FDBF16A5-36F0-664A-A91F-3E7C619898AD}" dt="2022-05-14T09:22:55.634" v="49677" actId="20577"/>
        <pc:sldMkLst>
          <pc:docMk/>
          <pc:sldMk cId="3876890323" sldId="289"/>
        </pc:sldMkLst>
        <pc:spChg chg="mod">
          <ac:chgData name="Ashok, Sachin" userId="fc960850-3362-4299-93cf-3333984e9092" providerId="ADAL" clId="{FDBF16A5-36F0-664A-A91F-3E7C619898AD}" dt="2022-05-13T11:40:50.994" v="24134" actId="20577"/>
          <ac:spMkLst>
            <pc:docMk/>
            <pc:sldMk cId="3876890323" sldId="289"/>
            <ac:spMk id="2" creationId="{B6B33ACD-4F61-D0EC-3ED2-E80B3404C404}"/>
          </ac:spMkLst>
        </pc:spChg>
        <pc:spChg chg="del mod">
          <ac:chgData name="Ashok, Sachin" userId="fc960850-3362-4299-93cf-3333984e9092" providerId="ADAL" clId="{FDBF16A5-36F0-664A-A91F-3E7C619898AD}" dt="2022-05-12T03:28:08.583" v="15094" actId="478"/>
          <ac:spMkLst>
            <pc:docMk/>
            <pc:sldMk cId="3876890323" sldId="289"/>
            <ac:spMk id="3" creationId="{65538531-FD5D-8648-37DC-F1C2C18DAF5E}"/>
          </ac:spMkLst>
        </pc:spChg>
        <pc:spChg chg="del">
          <ac:chgData name="Ashok, Sachin" userId="fc960850-3362-4299-93cf-3333984e9092" providerId="ADAL" clId="{FDBF16A5-36F0-664A-A91F-3E7C619898AD}" dt="2022-05-14T08:26:12.244" v="48605" actId="478"/>
          <ac:spMkLst>
            <pc:docMk/>
            <pc:sldMk cId="3876890323" sldId="289"/>
            <ac:spMk id="4" creationId="{1F41641A-6A3F-19EA-9882-12BCAD407E68}"/>
          </ac:spMkLst>
        </pc:spChg>
        <pc:spChg chg="add mod">
          <ac:chgData name="Ashok, Sachin" userId="fc960850-3362-4299-93cf-3333984e9092" providerId="ADAL" clId="{FDBF16A5-36F0-664A-A91F-3E7C619898AD}" dt="2022-05-12T03:42:40.432" v="15268" actId="1037"/>
          <ac:spMkLst>
            <pc:docMk/>
            <pc:sldMk cId="3876890323" sldId="289"/>
            <ac:spMk id="5" creationId="{27E4D35B-B23A-53F8-7D7E-40C222CAEB6A}"/>
          </ac:spMkLst>
        </pc:spChg>
        <pc:spChg chg="add del mod">
          <ac:chgData name="Ashok, Sachin" userId="fc960850-3362-4299-93cf-3333984e9092" providerId="ADAL" clId="{FDBF16A5-36F0-664A-A91F-3E7C619898AD}" dt="2022-05-12T03:29:42.893" v="15110" actId="478"/>
          <ac:spMkLst>
            <pc:docMk/>
            <pc:sldMk cId="3876890323" sldId="289"/>
            <ac:spMk id="9" creationId="{18CBA354-128E-EADB-3220-3ECB96699666}"/>
          </ac:spMkLst>
        </pc:spChg>
        <pc:spChg chg="add mod">
          <ac:chgData name="Ashok, Sachin" userId="fc960850-3362-4299-93cf-3333984e9092" providerId="ADAL" clId="{FDBF16A5-36F0-664A-A91F-3E7C619898AD}" dt="2022-05-12T04:15:23.257" v="15644" actId="21"/>
          <ac:spMkLst>
            <pc:docMk/>
            <pc:sldMk cId="3876890323" sldId="289"/>
            <ac:spMk id="10" creationId="{4AE1FE79-FA8C-2902-7C19-EF13F41166F8}"/>
          </ac:spMkLst>
        </pc:spChg>
        <pc:picChg chg="del mod">
          <ac:chgData name="Ashok, Sachin" userId="fc960850-3362-4299-93cf-3333984e9092" providerId="ADAL" clId="{FDBF16A5-36F0-664A-A91F-3E7C619898AD}" dt="2022-05-12T03:30:02.953" v="15142" actId="478"/>
          <ac:picMkLst>
            <pc:docMk/>
            <pc:sldMk cId="3876890323" sldId="289"/>
            <ac:picMk id="6" creationId="{89701309-46EE-7BC4-9CB3-4078578DB14D}"/>
          </ac:picMkLst>
        </pc:picChg>
        <pc:picChg chg="add del mod">
          <ac:chgData name="Ashok, Sachin" userId="fc960850-3362-4299-93cf-3333984e9092" providerId="ADAL" clId="{FDBF16A5-36F0-664A-A91F-3E7C619898AD}" dt="2022-05-12T03:30:04.332" v="15143" actId="478"/>
          <ac:picMkLst>
            <pc:docMk/>
            <pc:sldMk cId="3876890323" sldId="289"/>
            <ac:picMk id="7" creationId="{DB9AECC1-7894-BCF2-3CFF-4AA950B63F7E}"/>
          </ac:picMkLst>
        </pc:picChg>
        <pc:picChg chg="add del mod">
          <ac:chgData name="Ashok, Sachin" userId="fc960850-3362-4299-93cf-3333984e9092" providerId="ADAL" clId="{FDBF16A5-36F0-664A-A91F-3E7C619898AD}" dt="2022-05-12T03:30:05.640" v="15144" actId="478"/>
          <ac:picMkLst>
            <pc:docMk/>
            <pc:sldMk cId="3876890323" sldId="289"/>
            <ac:picMk id="8" creationId="{EDFE45A9-65E5-4DB8-D9D9-C72C00F5AB70}"/>
          </ac:picMkLst>
        </pc:picChg>
        <pc:picChg chg="add mod">
          <ac:chgData name="Ashok, Sachin" userId="fc960850-3362-4299-93cf-3333984e9092" providerId="ADAL" clId="{FDBF16A5-36F0-664A-A91F-3E7C619898AD}" dt="2022-05-12T03:39:23.289" v="15208"/>
          <ac:picMkLst>
            <pc:docMk/>
            <pc:sldMk cId="3876890323" sldId="289"/>
            <ac:picMk id="11" creationId="{593B27E3-D95D-7106-6992-3E198FEF911E}"/>
          </ac:picMkLst>
        </pc:picChg>
        <pc:picChg chg="add mod">
          <ac:chgData name="Ashok, Sachin" userId="fc960850-3362-4299-93cf-3333984e9092" providerId="ADAL" clId="{FDBF16A5-36F0-664A-A91F-3E7C619898AD}" dt="2022-05-12T03:41:06.707" v="15256"/>
          <ac:picMkLst>
            <pc:docMk/>
            <pc:sldMk cId="3876890323" sldId="289"/>
            <ac:picMk id="12" creationId="{6948F38B-0755-9AE7-BF2C-A64BDA3A4060}"/>
          </ac:picMkLst>
        </pc:picChg>
      </pc:sldChg>
      <pc:sldChg chg="modSp mod ord modNotesTx">
        <pc:chgData name="Ashok, Sachin" userId="fc960850-3362-4299-93cf-3333984e9092" providerId="ADAL" clId="{FDBF16A5-36F0-664A-A91F-3E7C619898AD}" dt="2022-05-11T20:30:42.245" v="13535" actId="20578"/>
        <pc:sldMkLst>
          <pc:docMk/>
          <pc:sldMk cId="2917026544" sldId="290"/>
        </pc:sldMkLst>
        <pc:spChg chg="mod">
          <ac:chgData name="Ashok, Sachin" userId="fc960850-3362-4299-93cf-3333984e9092" providerId="ADAL" clId="{FDBF16A5-36F0-664A-A91F-3E7C619898AD}" dt="2022-05-11T01:54:45.761" v="8053" actId="207"/>
          <ac:spMkLst>
            <pc:docMk/>
            <pc:sldMk cId="2917026544" sldId="290"/>
            <ac:spMk id="2" creationId="{B6B33ACD-4F61-D0EC-3ED2-E80B3404C404}"/>
          </ac:spMkLst>
        </pc:spChg>
        <pc:spChg chg="mod">
          <ac:chgData name="Ashok, Sachin" userId="fc960850-3362-4299-93cf-3333984e9092" providerId="ADAL" clId="{FDBF16A5-36F0-664A-A91F-3E7C619898AD}" dt="2022-05-11T01:54:48.460" v="8054" actId="207"/>
          <ac:spMkLst>
            <pc:docMk/>
            <pc:sldMk cId="2917026544" sldId="290"/>
            <ac:spMk id="3" creationId="{65538531-FD5D-8648-37DC-F1C2C18DAF5E}"/>
          </ac:spMkLst>
        </pc:spChg>
      </pc:sldChg>
      <pc:sldChg chg="addSp delSp modSp new mod delAnim modAnim modNotesTx">
        <pc:chgData name="Ashok, Sachin" userId="fc960850-3362-4299-93cf-3333984e9092" providerId="ADAL" clId="{FDBF16A5-36F0-664A-A91F-3E7C619898AD}" dt="2022-05-14T09:08:08.724" v="48741" actId="20577"/>
        <pc:sldMkLst>
          <pc:docMk/>
          <pc:sldMk cId="3574364507" sldId="291"/>
        </pc:sldMkLst>
        <pc:spChg chg="mod">
          <ac:chgData name="Ashok, Sachin" userId="fc960850-3362-4299-93cf-3333984e9092" providerId="ADAL" clId="{FDBF16A5-36F0-664A-A91F-3E7C619898AD}" dt="2022-05-12T23:25:13.509" v="16605" actId="20577"/>
          <ac:spMkLst>
            <pc:docMk/>
            <pc:sldMk cId="3574364507" sldId="291"/>
            <ac:spMk id="2" creationId="{79AF15FA-3871-6F07-01B4-AC0DEA3CA691}"/>
          </ac:spMkLst>
        </pc:spChg>
        <pc:spChg chg="mod">
          <ac:chgData name="Ashok, Sachin" userId="fc960850-3362-4299-93cf-3333984e9092" providerId="ADAL" clId="{FDBF16A5-36F0-664A-A91F-3E7C619898AD}" dt="2022-05-13T10:56:42.539" v="20419" actId="20577"/>
          <ac:spMkLst>
            <pc:docMk/>
            <pc:sldMk cId="3574364507" sldId="291"/>
            <ac:spMk id="3" creationId="{A41B75BB-B28A-78F2-0302-EF77B29AF937}"/>
          </ac:spMkLst>
        </pc:spChg>
        <pc:spChg chg="add del mod">
          <ac:chgData name="Ashok, Sachin" userId="fc960850-3362-4299-93cf-3333984e9092" providerId="ADAL" clId="{FDBF16A5-36F0-664A-A91F-3E7C619898AD}" dt="2022-05-14T08:25:33.016" v="48594" actId="478"/>
          <ac:spMkLst>
            <pc:docMk/>
            <pc:sldMk cId="3574364507" sldId="291"/>
            <ac:spMk id="4" creationId="{E969ED08-BC25-C28E-597D-FB2ECA47387D}"/>
          </ac:spMkLst>
        </pc:spChg>
        <pc:spChg chg="add mod">
          <ac:chgData name="Ashok, Sachin" userId="fc960850-3362-4299-93cf-3333984e9092" providerId="ADAL" clId="{FDBF16A5-36F0-664A-A91F-3E7C619898AD}" dt="2022-05-14T01:19:06.711" v="37931"/>
          <ac:spMkLst>
            <pc:docMk/>
            <pc:sldMk cId="3574364507" sldId="291"/>
            <ac:spMk id="5" creationId="{5309237E-018A-FA72-FB60-8D023C0FD979}"/>
          </ac:spMkLst>
        </pc:spChg>
        <pc:spChg chg="add mod">
          <ac:chgData name="Ashok, Sachin" userId="fc960850-3362-4299-93cf-3333984e9092" providerId="ADAL" clId="{FDBF16A5-36F0-664A-A91F-3E7C619898AD}" dt="2022-05-11T10:21:35.143" v="11800" actId="403"/>
          <ac:spMkLst>
            <pc:docMk/>
            <pc:sldMk cId="3574364507" sldId="291"/>
            <ac:spMk id="6" creationId="{61388E0C-508E-D602-B834-D358C2494B5D}"/>
          </ac:spMkLst>
        </pc:spChg>
        <pc:spChg chg="add del mod">
          <ac:chgData name="Ashok, Sachin" userId="fc960850-3362-4299-93cf-3333984e9092" providerId="ADAL" clId="{FDBF16A5-36F0-664A-A91F-3E7C619898AD}" dt="2022-05-11T09:06:50.925" v="11113" actId="21"/>
          <ac:spMkLst>
            <pc:docMk/>
            <pc:sldMk cId="3574364507" sldId="291"/>
            <ac:spMk id="28" creationId="{6C5A8357-0845-AF85-AAEE-6990C2D3591C}"/>
          </ac:spMkLst>
        </pc:spChg>
        <pc:spChg chg="add del mod">
          <ac:chgData name="Ashok, Sachin" userId="fc960850-3362-4299-93cf-3333984e9092" providerId="ADAL" clId="{FDBF16A5-36F0-664A-A91F-3E7C619898AD}" dt="2022-05-11T09:06:50.925" v="11113" actId="21"/>
          <ac:spMkLst>
            <pc:docMk/>
            <pc:sldMk cId="3574364507" sldId="291"/>
            <ac:spMk id="39" creationId="{123B09EE-BCB6-4C14-A523-1886F5374271}"/>
          </ac:spMkLst>
        </pc:spChg>
        <pc:spChg chg="add del">
          <ac:chgData name="Ashok, Sachin" userId="fc960850-3362-4299-93cf-3333984e9092" providerId="ADAL" clId="{FDBF16A5-36F0-664A-A91F-3E7C619898AD}" dt="2022-05-11T09:03:01.509" v="11018" actId="22"/>
          <ac:spMkLst>
            <pc:docMk/>
            <pc:sldMk cId="3574364507" sldId="291"/>
            <ac:spMk id="47" creationId="{57619497-F827-79C6-4A60-1DA2A8DDB4AC}"/>
          </ac:spMkLst>
        </pc:spChg>
        <pc:spChg chg="add del mod">
          <ac:chgData name="Ashok, Sachin" userId="fc960850-3362-4299-93cf-3333984e9092" providerId="ADAL" clId="{FDBF16A5-36F0-664A-A91F-3E7C619898AD}" dt="2022-05-11T10:08:28.122" v="11657" actId="21"/>
          <ac:spMkLst>
            <pc:docMk/>
            <pc:sldMk cId="3574364507" sldId="291"/>
            <ac:spMk id="49" creationId="{34C91FB4-4B96-36EE-27A5-D9F3A693016F}"/>
          </ac:spMkLst>
        </pc:spChg>
        <pc:spChg chg="add del mod">
          <ac:chgData name="Ashok, Sachin" userId="fc960850-3362-4299-93cf-3333984e9092" providerId="ADAL" clId="{FDBF16A5-36F0-664A-A91F-3E7C619898AD}" dt="2022-05-11T10:08:28.122" v="11657" actId="21"/>
          <ac:spMkLst>
            <pc:docMk/>
            <pc:sldMk cId="3574364507" sldId="291"/>
            <ac:spMk id="50" creationId="{4F3538C9-24F5-AA00-03EA-7283F5FDD19D}"/>
          </ac:spMkLst>
        </pc:spChg>
        <pc:spChg chg="add del mod">
          <ac:chgData name="Ashok, Sachin" userId="fc960850-3362-4299-93cf-3333984e9092" providerId="ADAL" clId="{FDBF16A5-36F0-664A-A91F-3E7C619898AD}" dt="2022-05-11T09:12:11.723" v="11215" actId="767"/>
          <ac:spMkLst>
            <pc:docMk/>
            <pc:sldMk cId="3574364507" sldId="291"/>
            <ac:spMk id="52" creationId="{91A1E60B-4F15-B10A-ACC6-31F35C40AEE1}"/>
          </ac:spMkLst>
        </pc:spChg>
        <pc:spChg chg="add del mod">
          <ac:chgData name="Ashok, Sachin" userId="fc960850-3362-4299-93cf-3333984e9092" providerId="ADAL" clId="{FDBF16A5-36F0-664A-A91F-3E7C619898AD}" dt="2022-05-11T09:47:06.412" v="11611" actId="478"/>
          <ac:spMkLst>
            <pc:docMk/>
            <pc:sldMk cId="3574364507" sldId="291"/>
            <ac:spMk id="54" creationId="{595486C6-E146-67F7-4640-6A3F06AFD387}"/>
          </ac:spMkLst>
        </pc:spChg>
        <pc:spChg chg="add del mod">
          <ac:chgData name="Ashok, Sachin" userId="fc960850-3362-4299-93cf-3333984e9092" providerId="ADAL" clId="{FDBF16A5-36F0-664A-A91F-3E7C619898AD}" dt="2022-05-11T10:09:41.015" v="11671" actId="21"/>
          <ac:spMkLst>
            <pc:docMk/>
            <pc:sldMk cId="3574364507" sldId="291"/>
            <ac:spMk id="72" creationId="{3E460EE0-5176-6A43-C44C-0A3C512CFF84}"/>
          </ac:spMkLst>
        </pc:spChg>
        <pc:spChg chg="add del mod">
          <ac:chgData name="Ashok, Sachin" userId="fc960850-3362-4299-93cf-3333984e9092" providerId="ADAL" clId="{FDBF16A5-36F0-664A-A91F-3E7C619898AD}" dt="2022-05-11T10:09:41.015" v="11671" actId="21"/>
          <ac:spMkLst>
            <pc:docMk/>
            <pc:sldMk cId="3574364507" sldId="291"/>
            <ac:spMk id="73" creationId="{5BB0BD17-BB63-05D8-4C84-D86EF5248C9B}"/>
          </ac:spMkLst>
        </pc:spChg>
        <pc:spChg chg="add del mod">
          <ac:chgData name="Ashok, Sachin" userId="fc960850-3362-4299-93cf-3333984e9092" providerId="ADAL" clId="{FDBF16A5-36F0-664A-A91F-3E7C619898AD}" dt="2022-05-11T10:09:41.015" v="11671" actId="21"/>
          <ac:spMkLst>
            <pc:docMk/>
            <pc:sldMk cId="3574364507" sldId="291"/>
            <ac:spMk id="84" creationId="{77D7C02D-D910-489A-9B14-DAF6BF57D1C6}"/>
          </ac:spMkLst>
        </pc:spChg>
        <pc:spChg chg="add del">
          <ac:chgData name="Ashok, Sachin" userId="fc960850-3362-4299-93cf-3333984e9092" providerId="ADAL" clId="{FDBF16A5-36F0-664A-A91F-3E7C619898AD}" dt="2022-05-11T10:06:54.249" v="11641" actId="478"/>
          <ac:spMkLst>
            <pc:docMk/>
            <pc:sldMk cId="3574364507" sldId="291"/>
            <ac:spMk id="87" creationId="{56B87C53-5E85-9CA6-2489-595064EAF5FF}"/>
          </ac:spMkLst>
        </pc:spChg>
        <pc:picChg chg="add del mod">
          <ac:chgData name="Ashok, Sachin" userId="fc960850-3362-4299-93cf-3333984e9092" providerId="ADAL" clId="{FDBF16A5-36F0-664A-A91F-3E7C619898AD}" dt="2022-05-11T10:09:41.015" v="11671" actId="21"/>
          <ac:picMkLst>
            <pc:docMk/>
            <pc:sldMk cId="3574364507" sldId="291"/>
            <ac:picMk id="57" creationId="{EC38D37F-5E53-8562-5615-6E476911C3ED}"/>
          </ac:picMkLst>
        </pc:picChg>
        <pc:picChg chg="add del mod">
          <ac:chgData name="Ashok, Sachin" userId="fc960850-3362-4299-93cf-3333984e9092" providerId="ADAL" clId="{FDBF16A5-36F0-664A-A91F-3E7C619898AD}" dt="2022-05-11T10:09:41.015" v="11671" actId="21"/>
          <ac:picMkLst>
            <pc:docMk/>
            <pc:sldMk cId="3574364507" sldId="291"/>
            <ac:picMk id="59" creationId="{70014E82-E8ED-2AEC-9850-6D48DF600A3A}"/>
          </ac:picMkLst>
        </pc:picChg>
        <pc:picChg chg="add del mod">
          <ac:chgData name="Ashok, Sachin" userId="fc960850-3362-4299-93cf-3333984e9092" providerId="ADAL" clId="{FDBF16A5-36F0-664A-A91F-3E7C619898AD}" dt="2022-05-11T09:23:28.318" v="11447" actId="931"/>
          <ac:picMkLst>
            <pc:docMk/>
            <pc:sldMk cId="3574364507" sldId="291"/>
            <ac:picMk id="75" creationId="{E6FC3B07-5640-4E2B-3BBA-68EF7CD08F75}"/>
          </ac:picMkLst>
        </pc:picChg>
        <pc:picChg chg="add del mod">
          <ac:chgData name="Ashok, Sachin" userId="fc960850-3362-4299-93cf-3333984e9092" providerId="ADAL" clId="{FDBF16A5-36F0-664A-A91F-3E7C619898AD}" dt="2022-05-11T09:27:24.040" v="11459" actId="478"/>
          <ac:picMkLst>
            <pc:docMk/>
            <pc:sldMk cId="3574364507" sldId="291"/>
            <ac:picMk id="76" creationId="{2F510198-34A6-2997-2492-B154421C5CB1}"/>
          </ac:picMkLst>
        </pc:picChg>
        <pc:picChg chg="add del mod">
          <ac:chgData name="Ashok, Sachin" userId="fc960850-3362-4299-93cf-3333984e9092" providerId="ADAL" clId="{FDBF16A5-36F0-664A-A91F-3E7C619898AD}" dt="2022-05-11T10:08:57.493" v="11663" actId="21"/>
          <ac:picMkLst>
            <pc:docMk/>
            <pc:sldMk cId="3574364507" sldId="291"/>
            <ac:picMk id="78" creationId="{DC8AB743-6D82-6565-D2C2-D10DE32214B1}"/>
          </ac:picMkLst>
        </pc:picChg>
        <pc:picChg chg="add del mod">
          <ac:chgData name="Ashok, Sachin" userId="fc960850-3362-4299-93cf-3333984e9092" providerId="ADAL" clId="{FDBF16A5-36F0-664A-A91F-3E7C619898AD}" dt="2022-05-11T10:08:57.493" v="11663" actId="21"/>
          <ac:picMkLst>
            <pc:docMk/>
            <pc:sldMk cId="3574364507" sldId="291"/>
            <ac:picMk id="81" creationId="{863D2983-8E20-AEDB-71A0-A85D164B21CD}"/>
          </ac:picMkLst>
        </pc:picChg>
        <pc:picChg chg="add del mod">
          <ac:chgData name="Ashok, Sachin" userId="fc960850-3362-4299-93cf-3333984e9092" providerId="ADAL" clId="{FDBF16A5-36F0-664A-A91F-3E7C619898AD}" dt="2022-05-11T09:41:16.435" v="11506" actId="478"/>
          <ac:picMkLst>
            <pc:docMk/>
            <pc:sldMk cId="3574364507" sldId="291"/>
            <ac:picMk id="83" creationId="{55A45A0D-171D-4D2B-5E36-1967C1347798}"/>
          </ac:picMkLst>
        </pc:picChg>
        <pc:picChg chg="add del mod">
          <ac:chgData name="Ashok, Sachin" userId="fc960850-3362-4299-93cf-3333984e9092" providerId="ADAL" clId="{FDBF16A5-36F0-664A-A91F-3E7C619898AD}" dt="2022-05-14T01:19:09.072" v="37932" actId="478"/>
          <ac:picMkLst>
            <pc:docMk/>
            <pc:sldMk cId="3574364507" sldId="291"/>
            <ac:picMk id="86" creationId="{4D113461-6D19-75B5-96CD-A7FF0B0D0E22}"/>
          </ac:picMkLst>
        </pc:picChg>
        <pc:picChg chg="add mod">
          <ac:chgData name="Ashok, Sachin" userId="fc960850-3362-4299-93cf-3333984e9092" providerId="ADAL" clId="{FDBF16A5-36F0-664A-A91F-3E7C619898AD}" dt="2022-05-11T10:11:31.644" v="11696" actId="1076"/>
          <ac:picMkLst>
            <pc:docMk/>
            <pc:sldMk cId="3574364507" sldId="291"/>
            <ac:picMk id="88" creationId="{A47C26B8-49C5-6154-AACA-7C5D299D5465}"/>
          </ac:picMkLst>
        </pc:picChg>
        <pc:picChg chg="add del mod">
          <ac:chgData name="Ashok, Sachin" userId="fc960850-3362-4299-93cf-3333984e9092" providerId="ADAL" clId="{FDBF16A5-36F0-664A-A91F-3E7C619898AD}" dt="2022-05-14T01:19:09.072" v="37932" actId="478"/>
          <ac:picMkLst>
            <pc:docMk/>
            <pc:sldMk cId="3574364507" sldId="291"/>
            <ac:picMk id="89" creationId="{316D6EDF-A28A-34EF-0A1D-8C1B118E1F0C}"/>
          </ac:picMkLst>
        </pc:picChg>
        <pc:picChg chg="add mod">
          <ac:chgData name="Ashok, Sachin" userId="fc960850-3362-4299-93cf-3333984e9092" providerId="ADAL" clId="{FDBF16A5-36F0-664A-A91F-3E7C619898AD}" dt="2022-05-11T10:10:49.279" v="11688" actId="1076"/>
          <ac:picMkLst>
            <pc:docMk/>
            <pc:sldMk cId="3574364507" sldId="291"/>
            <ac:picMk id="90" creationId="{C37220EB-BB55-2C17-0DA0-58CFAA9DC683}"/>
          </ac:picMkLst>
        </pc:picChg>
        <pc:picChg chg="add mod">
          <ac:chgData name="Ashok, Sachin" userId="fc960850-3362-4299-93cf-3333984e9092" providerId="ADAL" clId="{FDBF16A5-36F0-664A-A91F-3E7C619898AD}" dt="2022-05-14T01:18:43.206" v="37923"/>
          <ac:picMkLst>
            <pc:docMk/>
            <pc:sldMk cId="3574364507" sldId="291"/>
            <ac:picMk id="107" creationId="{B22B8B51-28B2-7EE3-C70D-B1892EA5009A}"/>
          </ac:picMkLst>
        </pc:picChg>
        <pc:picChg chg="add mod">
          <ac:chgData name="Ashok, Sachin" userId="fc960850-3362-4299-93cf-3333984e9092" providerId="ADAL" clId="{FDBF16A5-36F0-664A-A91F-3E7C619898AD}" dt="2022-05-14T01:18:43.206" v="37923"/>
          <ac:picMkLst>
            <pc:docMk/>
            <pc:sldMk cId="3574364507" sldId="291"/>
            <ac:picMk id="108" creationId="{B054856D-6F76-85D7-30E0-7B06F3754441}"/>
          </ac:picMkLst>
        </pc:picChg>
        <pc:picChg chg="add del">
          <ac:chgData name="Ashok, Sachin" userId="fc960850-3362-4299-93cf-3333984e9092" providerId="ADAL" clId="{FDBF16A5-36F0-664A-A91F-3E7C619898AD}" dt="2022-05-11T08:47:30.805" v="10824"/>
          <ac:picMkLst>
            <pc:docMk/>
            <pc:sldMk cId="3574364507" sldId="291"/>
            <ac:picMk id="3074" creationId="{FFD79E02-DA4D-CBAF-722A-31C5C946E17D}"/>
          </ac:picMkLst>
        </pc:picChg>
        <pc:picChg chg="add del">
          <ac:chgData name="Ashok, Sachin" userId="fc960850-3362-4299-93cf-3333984e9092" providerId="ADAL" clId="{FDBF16A5-36F0-664A-A91F-3E7C619898AD}" dt="2022-05-11T08:47:36.542" v="10826"/>
          <ac:picMkLst>
            <pc:docMk/>
            <pc:sldMk cId="3574364507" sldId="291"/>
            <ac:picMk id="3076" creationId="{6EF55A36-89AF-2765-F900-01C4A6C9D24E}"/>
          </ac:picMkLst>
        </pc:picChg>
        <pc:picChg chg="add del">
          <ac:chgData name="Ashok, Sachin" userId="fc960850-3362-4299-93cf-3333984e9092" providerId="ADAL" clId="{FDBF16A5-36F0-664A-A91F-3E7C619898AD}" dt="2022-05-11T08:48:30.671" v="10828"/>
          <ac:picMkLst>
            <pc:docMk/>
            <pc:sldMk cId="3574364507" sldId="291"/>
            <ac:picMk id="3078" creationId="{45CE05E5-BF3F-71B4-2F62-039CC583C804}"/>
          </ac:picMkLst>
        </pc:picChg>
        <pc:picChg chg="add mod">
          <ac:chgData name="Ashok, Sachin" userId="fc960850-3362-4299-93cf-3333984e9092" providerId="ADAL" clId="{FDBF16A5-36F0-664A-A91F-3E7C619898AD}" dt="2022-05-11T10:19:29.458" v="11791" actId="1076"/>
          <ac:picMkLst>
            <pc:docMk/>
            <pc:sldMk cId="3574364507" sldId="291"/>
            <ac:picMk id="3080" creationId="{F7F613F8-E575-2EEA-394D-069899B79A0C}"/>
          </ac:picMkLst>
        </pc:picChg>
        <pc:picChg chg="add del">
          <ac:chgData name="Ashok, Sachin" userId="fc960850-3362-4299-93cf-3333984e9092" providerId="ADAL" clId="{FDBF16A5-36F0-664A-A91F-3E7C619898AD}" dt="2022-05-11T08:50:18.510" v="10839"/>
          <ac:picMkLst>
            <pc:docMk/>
            <pc:sldMk cId="3574364507" sldId="291"/>
            <ac:picMk id="3082" creationId="{D6A8C008-BE25-AE37-459E-224F3D4A18E0}"/>
          </ac:picMkLst>
        </pc:picChg>
        <pc:picChg chg="add mod">
          <ac:chgData name="Ashok, Sachin" userId="fc960850-3362-4299-93cf-3333984e9092" providerId="ADAL" clId="{FDBF16A5-36F0-664A-A91F-3E7C619898AD}" dt="2022-05-11T10:19:51.344" v="11794"/>
          <ac:picMkLst>
            <pc:docMk/>
            <pc:sldMk cId="3574364507" sldId="291"/>
            <ac:picMk id="3084" creationId="{9D80B0AD-714A-4153-5614-1C69D1D346AC}"/>
          </ac:picMkLst>
        </pc:picChg>
        <pc:picChg chg="add del">
          <ac:chgData name="Ashok, Sachin" userId="fc960850-3362-4299-93cf-3333984e9092" providerId="ADAL" clId="{FDBF16A5-36F0-664A-A91F-3E7C619898AD}" dt="2022-05-11T08:51:26.486" v="10853"/>
          <ac:picMkLst>
            <pc:docMk/>
            <pc:sldMk cId="3574364507" sldId="291"/>
            <ac:picMk id="3086" creationId="{5B1D39F5-E57C-99C4-E3C7-E56D1F0A3EFE}"/>
          </ac:picMkLst>
        </pc:picChg>
        <pc:picChg chg="add del">
          <ac:chgData name="Ashok, Sachin" userId="fc960850-3362-4299-93cf-3333984e9092" providerId="ADAL" clId="{FDBF16A5-36F0-664A-A91F-3E7C619898AD}" dt="2022-05-11T08:51:33.268" v="10855"/>
          <ac:picMkLst>
            <pc:docMk/>
            <pc:sldMk cId="3574364507" sldId="291"/>
            <ac:picMk id="3088" creationId="{36FDD5DA-EBE2-13A4-1D8F-452574915C80}"/>
          </ac:picMkLst>
        </pc:picChg>
        <pc:picChg chg="add mod">
          <ac:chgData name="Ashok, Sachin" userId="fc960850-3362-4299-93cf-3333984e9092" providerId="ADAL" clId="{FDBF16A5-36F0-664A-A91F-3E7C619898AD}" dt="2022-05-11T10:11:31.644" v="11696" actId="1076"/>
          <ac:picMkLst>
            <pc:docMk/>
            <pc:sldMk cId="3574364507" sldId="291"/>
            <ac:picMk id="3090" creationId="{7D0C2AEB-9A97-64E4-7BB6-A5483FF1F63E}"/>
          </ac:picMkLst>
        </pc:picChg>
        <pc:picChg chg="add mod">
          <ac:chgData name="Ashok, Sachin" userId="fc960850-3362-4299-93cf-3333984e9092" providerId="ADAL" clId="{FDBF16A5-36F0-664A-A91F-3E7C619898AD}" dt="2022-05-11T10:11:31.644" v="11696" actId="1076"/>
          <ac:picMkLst>
            <pc:docMk/>
            <pc:sldMk cId="3574364507" sldId="291"/>
            <ac:picMk id="3092" creationId="{F0F453E9-F15D-0452-75F3-A7B2D16FAE28}"/>
          </ac:picMkLst>
        </pc:picChg>
        <pc:picChg chg="add del">
          <ac:chgData name="Ashok, Sachin" userId="fc960850-3362-4299-93cf-3333984e9092" providerId="ADAL" clId="{FDBF16A5-36F0-664A-A91F-3E7C619898AD}" dt="2022-05-11T09:24:41.867" v="11449"/>
          <ac:picMkLst>
            <pc:docMk/>
            <pc:sldMk cId="3574364507" sldId="291"/>
            <ac:picMk id="3094" creationId="{1CA93C94-7DC3-6793-8626-E2F0FDC3EBCB}"/>
          </ac:picMkLst>
        </pc:picChg>
        <pc:picChg chg="add del">
          <ac:chgData name="Ashok, Sachin" userId="fc960850-3362-4299-93cf-3333984e9092" providerId="ADAL" clId="{FDBF16A5-36F0-664A-A91F-3E7C619898AD}" dt="2022-05-11T09:25:05.449" v="11451"/>
          <ac:picMkLst>
            <pc:docMk/>
            <pc:sldMk cId="3574364507" sldId="291"/>
            <ac:picMk id="3096" creationId="{3AE208DC-BCC1-1509-5716-28B6C5E97F62}"/>
          </ac:picMkLst>
        </pc:picChg>
        <pc:picChg chg="add del mod">
          <ac:chgData name="Ashok, Sachin" userId="fc960850-3362-4299-93cf-3333984e9092" providerId="ADAL" clId="{FDBF16A5-36F0-664A-A91F-3E7C619898AD}" dt="2022-05-11T09:26:00.254" v="11455"/>
          <ac:picMkLst>
            <pc:docMk/>
            <pc:sldMk cId="3574364507" sldId="291"/>
            <ac:picMk id="3098" creationId="{D6DB3093-8B7F-73B8-AF6C-C62D9DD9E30A}"/>
          </ac:picMkLst>
        </pc:picChg>
        <pc:picChg chg="add del mod">
          <ac:chgData name="Ashok, Sachin" userId="fc960850-3362-4299-93cf-3333984e9092" providerId="ADAL" clId="{FDBF16A5-36F0-664A-A91F-3E7C619898AD}" dt="2022-05-11T09:50:42.414" v="11630" actId="478"/>
          <ac:picMkLst>
            <pc:docMk/>
            <pc:sldMk cId="3574364507" sldId="291"/>
            <ac:picMk id="3100" creationId="{0AD63A85-70B4-DAA0-2135-BBDF97D59C7B}"/>
          </ac:picMkLst>
        </pc:picChg>
        <pc:picChg chg="add mod">
          <ac:chgData name="Ashok, Sachin" userId="fc960850-3362-4299-93cf-3333984e9092" providerId="ADAL" clId="{FDBF16A5-36F0-664A-A91F-3E7C619898AD}" dt="2022-05-11T10:11:34.242" v="11697" actId="1076"/>
          <ac:picMkLst>
            <pc:docMk/>
            <pc:sldMk cId="3574364507" sldId="291"/>
            <ac:picMk id="3102" creationId="{C406FCBD-3FDB-87EF-9445-B131BD1E6516}"/>
          </ac:picMkLst>
        </pc:picChg>
        <pc:picChg chg="add mod">
          <ac:chgData name="Ashok, Sachin" userId="fc960850-3362-4299-93cf-3333984e9092" providerId="ADAL" clId="{FDBF16A5-36F0-664A-A91F-3E7C619898AD}" dt="2022-05-11T10:11:36.757" v="11698" actId="1076"/>
          <ac:picMkLst>
            <pc:docMk/>
            <pc:sldMk cId="3574364507" sldId="291"/>
            <ac:picMk id="3106" creationId="{2E9F9BF7-F8DF-82D1-71C5-FE7C67E4E59C}"/>
          </ac:picMkLst>
        </pc:picChg>
        <pc:cxnChg chg="add del mod">
          <ac:chgData name="Ashok, Sachin" userId="fc960850-3362-4299-93cf-3333984e9092" providerId="ADAL" clId="{FDBF16A5-36F0-664A-A91F-3E7C619898AD}" dt="2022-05-11T09:06:50.925" v="11113" actId="21"/>
          <ac:cxnSpMkLst>
            <pc:docMk/>
            <pc:sldMk cId="3574364507" sldId="291"/>
            <ac:cxnSpMk id="8" creationId="{D2F5F073-4B8A-F8F3-56D0-5469EC0FDFF1}"/>
          </ac:cxnSpMkLst>
        </pc:cxnChg>
        <pc:cxnChg chg="add del mod">
          <ac:chgData name="Ashok, Sachin" userId="fc960850-3362-4299-93cf-3333984e9092" providerId="ADAL" clId="{FDBF16A5-36F0-664A-A91F-3E7C619898AD}" dt="2022-05-11T09:06:50.925" v="11113" actId="21"/>
          <ac:cxnSpMkLst>
            <pc:docMk/>
            <pc:sldMk cId="3574364507" sldId="291"/>
            <ac:cxnSpMk id="10" creationId="{313F1750-B01A-9E80-7C07-923FCADE0133}"/>
          </ac:cxnSpMkLst>
        </pc:cxnChg>
        <pc:cxnChg chg="add del mod">
          <ac:chgData name="Ashok, Sachin" userId="fc960850-3362-4299-93cf-3333984e9092" providerId="ADAL" clId="{FDBF16A5-36F0-664A-A91F-3E7C619898AD}" dt="2022-05-11T09:06:50.925" v="11113" actId="21"/>
          <ac:cxnSpMkLst>
            <pc:docMk/>
            <pc:sldMk cId="3574364507" sldId="291"/>
            <ac:cxnSpMk id="19" creationId="{B19CC449-F133-CA5F-EBD1-1AA19900F6EE}"/>
          </ac:cxnSpMkLst>
        </pc:cxnChg>
        <pc:cxnChg chg="add del mod">
          <ac:chgData name="Ashok, Sachin" userId="fc960850-3362-4299-93cf-3333984e9092" providerId="ADAL" clId="{FDBF16A5-36F0-664A-A91F-3E7C619898AD}" dt="2022-05-11T09:06:50.925" v="11113" actId="21"/>
          <ac:cxnSpMkLst>
            <pc:docMk/>
            <pc:sldMk cId="3574364507" sldId="291"/>
            <ac:cxnSpMk id="22" creationId="{3E1B4221-3D1D-0352-7846-17A3FA67C94F}"/>
          </ac:cxnSpMkLst>
        </pc:cxnChg>
        <pc:cxnChg chg="add del mod">
          <ac:chgData name="Ashok, Sachin" userId="fc960850-3362-4299-93cf-3333984e9092" providerId="ADAL" clId="{FDBF16A5-36F0-664A-A91F-3E7C619898AD}" dt="2022-05-11T09:06:50.925" v="11113" actId="21"/>
          <ac:cxnSpMkLst>
            <pc:docMk/>
            <pc:sldMk cId="3574364507" sldId="291"/>
            <ac:cxnSpMk id="26" creationId="{5E8DEF83-3123-F909-AC07-6A695A4EF8F3}"/>
          </ac:cxnSpMkLst>
        </pc:cxnChg>
        <pc:cxnChg chg="add del mod">
          <ac:chgData name="Ashok, Sachin" userId="fc960850-3362-4299-93cf-3333984e9092" providerId="ADAL" clId="{FDBF16A5-36F0-664A-A91F-3E7C619898AD}" dt="2022-05-11T10:08:28.122" v="11657" actId="21"/>
          <ac:cxnSpMkLst>
            <pc:docMk/>
            <pc:sldMk cId="3574364507" sldId="291"/>
            <ac:cxnSpMk id="30" creationId="{948EFCC4-5A32-A212-FDA1-8F4D12AD3EE7}"/>
          </ac:cxnSpMkLst>
        </pc:cxnChg>
        <pc:cxnChg chg="add del mod">
          <ac:chgData name="Ashok, Sachin" userId="fc960850-3362-4299-93cf-3333984e9092" providerId="ADAL" clId="{FDBF16A5-36F0-664A-A91F-3E7C619898AD}" dt="2022-05-11T10:08:28.122" v="11657" actId="21"/>
          <ac:cxnSpMkLst>
            <pc:docMk/>
            <pc:sldMk cId="3574364507" sldId="291"/>
            <ac:cxnSpMk id="42" creationId="{4BE03575-DCF6-B969-4FF0-67F21D0973A0}"/>
          </ac:cxnSpMkLst>
        </pc:cxnChg>
        <pc:cxnChg chg="add del mod">
          <ac:chgData name="Ashok, Sachin" userId="fc960850-3362-4299-93cf-3333984e9092" providerId="ADAL" clId="{FDBF16A5-36F0-664A-A91F-3E7C619898AD}" dt="2022-05-11T10:08:28.122" v="11657" actId="21"/>
          <ac:cxnSpMkLst>
            <pc:docMk/>
            <pc:sldMk cId="3574364507" sldId="291"/>
            <ac:cxnSpMk id="51" creationId="{645BFD41-880E-54C5-1DDF-4735AF38E70C}"/>
          </ac:cxnSpMkLst>
        </pc:cxnChg>
        <pc:cxnChg chg="add del mod">
          <ac:chgData name="Ashok, Sachin" userId="fc960850-3362-4299-93cf-3333984e9092" providerId="ADAL" clId="{FDBF16A5-36F0-664A-A91F-3E7C619898AD}" dt="2022-05-11T10:08:28.122" v="11657" actId="21"/>
          <ac:cxnSpMkLst>
            <pc:docMk/>
            <pc:sldMk cId="3574364507" sldId="291"/>
            <ac:cxnSpMk id="53" creationId="{F0C364E9-3569-B218-ACA5-D8C90C5B4E5C}"/>
          </ac:cxnSpMkLst>
        </pc:cxnChg>
        <pc:cxnChg chg="add del mod">
          <ac:chgData name="Ashok, Sachin" userId="fc960850-3362-4299-93cf-3333984e9092" providerId="ADAL" clId="{FDBF16A5-36F0-664A-A91F-3E7C619898AD}" dt="2022-05-11T09:04:30.071" v="11058" actId="478"/>
          <ac:cxnSpMkLst>
            <pc:docMk/>
            <pc:sldMk cId="3574364507" sldId="291"/>
            <ac:cxnSpMk id="56" creationId="{227D7899-7A36-608E-6C62-FC8DB18028D8}"/>
          </ac:cxnSpMkLst>
        </pc:cxnChg>
        <pc:cxnChg chg="add del mod">
          <ac:chgData name="Ashok, Sachin" userId="fc960850-3362-4299-93cf-3333984e9092" providerId="ADAL" clId="{FDBF16A5-36F0-664A-A91F-3E7C619898AD}" dt="2022-05-11T10:09:41.015" v="11671" actId="21"/>
          <ac:cxnSpMkLst>
            <pc:docMk/>
            <pc:sldMk cId="3574364507" sldId="291"/>
            <ac:cxnSpMk id="61" creationId="{B62E6CAC-4A28-9248-D353-A319C89635A0}"/>
          </ac:cxnSpMkLst>
        </pc:cxnChg>
        <pc:cxnChg chg="add del mod">
          <ac:chgData name="Ashok, Sachin" userId="fc960850-3362-4299-93cf-3333984e9092" providerId="ADAL" clId="{FDBF16A5-36F0-664A-A91F-3E7C619898AD}" dt="2022-05-11T10:08:28.122" v="11657" actId="21"/>
          <ac:cxnSpMkLst>
            <pc:docMk/>
            <pc:sldMk cId="3574364507" sldId="291"/>
            <ac:cxnSpMk id="62" creationId="{452D7FB8-B9D9-E6D5-53A3-0D2B23FE6C1F}"/>
          </ac:cxnSpMkLst>
        </pc:cxnChg>
        <pc:cxnChg chg="add del mod">
          <ac:chgData name="Ashok, Sachin" userId="fc960850-3362-4299-93cf-3333984e9092" providerId="ADAL" clId="{FDBF16A5-36F0-664A-A91F-3E7C619898AD}" dt="2022-05-11T10:08:28.122" v="11657" actId="21"/>
          <ac:cxnSpMkLst>
            <pc:docMk/>
            <pc:sldMk cId="3574364507" sldId="291"/>
            <ac:cxnSpMk id="63" creationId="{8E659DDB-BDAF-E343-5C1D-618908D9F986}"/>
          </ac:cxnSpMkLst>
        </pc:cxnChg>
        <pc:cxnChg chg="add del mod">
          <ac:chgData name="Ashok, Sachin" userId="fc960850-3362-4299-93cf-3333984e9092" providerId="ADAL" clId="{FDBF16A5-36F0-664A-A91F-3E7C619898AD}" dt="2022-05-11T10:08:28.122" v="11657" actId="21"/>
          <ac:cxnSpMkLst>
            <pc:docMk/>
            <pc:sldMk cId="3574364507" sldId="291"/>
            <ac:cxnSpMk id="64" creationId="{33D0D6CB-1C45-3D56-FEA3-BAF414FB7995}"/>
          </ac:cxnSpMkLst>
        </pc:cxnChg>
        <pc:cxnChg chg="add del mod">
          <ac:chgData name="Ashok, Sachin" userId="fc960850-3362-4299-93cf-3333984e9092" providerId="ADAL" clId="{FDBF16A5-36F0-664A-A91F-3E7C619898AD}" dt="2022-05-11T10:08:28.122" v="11657" actId="21"/>
          <ac:cxnSpMkLst>
            <pc:docMk/>
            <pc:sldMk cId="3574364507" sldId="291"/>
            <ac:cxnSpMk id="65" creationId="{AF13B514-1A4D-32E6-39C0-1CA2F52FBE8C}"/>
          </ac:cxnSpMkLst>
        </pc:cxnChg>
        <pc:cxnChg chg="add del mod">
          <ac:chgData name="Ashok, Sachin" userId="fc960850-3362-4299-93cf-3333984e9092" providerId="ADAL" clId="{FDBF16A5-36F0-664A-A91F-3E7C619898AD}" dt="2022-05-11T10:08:28.122" v="11657" actId="21"/>
          <ac:cxnSpMkLst>
            <pc:docMk/>
            <pc:sldMk cId="3574364507" sldId="291"/>
            <ac:cxnSpMk id="66" creationId="{F07ED0F5-1A55-3FEE-5DA5-6E5A5800EA8E}"/>
          </ac:cxnSpMkLst>
        </pc:cxnChg>
        <pc:cxnChg chg="add del mod">
          <ac:chgData name="Ashok, Sachin" userId="fc960850-3362-4299-93cf-3333984e9092" providerId="ADAL" clId="{FDBF16A5-36F0-664A-A91F-3E7C619898AD}" dt="2022-05-11T10:08:28.122" v="11657" actId="21"/>
          <ac:cxnSpMkLst>
            <pc:docMk/>
            <pc:sldMk cId="3574364507" sldId="291"/>
            <ac:cxnSpMk id="67" creationId="{CF0A7C96-7B02-DE36-D0AC-6FDD8356C061}"/>
          </ac:cxnSpMkLst>
        </pc:cxnChg>
        <pc:cxnChg chg="add del mod">
          <ac:chgData name="Ashok, Sachin" userId="fc960850-3362-4299-93cf-3333984e9092" providerId="ADAL" clId="{FDBF16A5-36F0-664A-A91F-3E7C619898AD}" dt="2022-05-11T10:09:41.015" v="11671" actId="21"/>
          <ac:cxnSpMkLst>
            <pc:docMk/>
            <pc:sldMk cId="3574364507" sldId="291"/>
            <ac:cxnSpMk id="79" creationId="{6FE756E8-3A78-259B-2FEF-D18D948B56AD}"/>
          </ac:cxnSpMkLst>
        </pc:cxnChg>
      </pc:sldChg>
      <pc:sldChg chg="delSp modSp add mod modNotesTx">
        <pc:chgData name="Ashok, Sachin" userId="fc960850-3362-4299-93cf-3333984e9092" providerId="ADAL" clId="{FDBF16A5-36F0-664A-A91F-3E7C619898AD}" dt="2022-05-11T01:55:13.835" v="8064" actId="207"/>
        <pc:sldMkLst>
          <pc:docMk/>
          <pc:sldMk cId="3237230514" sldId="292"/>
        </pc:sldMkLst>
        <pc:spChg chg="mod">
          <ac:chgData name="Ashok, Sachin" userId="fc960850-3362-4299-93cf-3333984e9092" providerId="ADAL" clId="{FDBF16A5-36F0-664A-A91F-3E7C619898AD}" dt="2022-05-11T01:55:12.002" v="8063" actId="207"/>
          <ac:spMkLst>
            <pc:docMk/>
            <pc:sldMk cId="3237230514" sldId="292"/>
            <ac:spMk id="2" creationId="{B6B33ACD-4F61-D0EC-3ED2-E80B3404C404}"/>
          </ac:spMkLst>
        </pc:spChg>
        <pc:spChg chg="mod">
          <ac:chgData name="Ashok, Sachin" userId="fc960850-3362-4299-93cf-3333984e9092" providerId="ADAL" clId="{FDBF16A5-36F0-664A-A91F-3E7C619898AD}" dt="2022-05-11T01:55:13.835" v="8064" actId="207"/>
          <ac:spMkLst>
            <pc:docMk/>
            <pc:sldMk cId="3237230514" sldId="292"/>
            <ac:spMk id="3" creationId="{65538531-FD5D-8648-37DC-F1C2C18DAF5E}"/>
          </ac:spMkLst>
        </pc:spChg>
        <pc:picChg chg="del">
          <ac:chgData name="Ashok, Sachin" userId="fc960850-3362-4299-93cf-3333984e9092" providerId="ADAL" clId="{FDBF16A5-36F0-664A-A91F-3E7C619898AD}" dt="2022-05-10T23:02:45.006" v="6668" actId="478"/>
          <ac:picMkLst>
            <pc:docMk/>
            <pc:sldMk cId="3237230514" sldId="292"/>
            <ac:picMk id="6" creationId="{89701309-46EE-7BC4-9CB3-4078578DB14D}"/>
          </ac:picMkLst>
        </pc:picChg>
      </pc:sldChg>
      <pc:sldChg chg="addSp delSp modSp add mod delAnim modAnim">
        <pc:chgData name="Ashok, Sachin" userId="fc960850-3362-4299-93cf-3333984e9092" providerId="ADAL" clId="{FDBF16A5-36F0-664A-A91F-3E7C619898AD}" dt="2022-05-11T03:11:55.677" v="9105"/>
        <pc:sldMkLst>
          <pc:docMk/>
          <pc:sldMk cId="1316027409" sldId="293"/>
        </pc:sldMkLst>
        <pc:spChg chg="mod">
          <ac:chgData name="Ashok, Sachin" userId="fc960850-3362-4299-93cf-3333984e9092" providerId="ADAL" clId="{FDBF16A5-36F0-664A-A91F-3E7C619898AD}" dt="2022-05-11T01:55:23.867" v="8069" actId="207"/>
          <ac:spMkLst>
            <pc:docMk/>
            <pc:sldMk cId="1316027409" sldId="293"/>
            <ac:spMk id="2" creationId="{B6B33ACD-4F61-D0EC-3ED2-E80B3404C404}"/>
          </ac:spMkLst>
        </pc:spChg>
        <pc:spChg chg="del">
          <ac:chgData name="Ashok, Sachin" userId="fc960850-3362-4299-93cf-3333984e9092" providerId="ADAL" clId="{FDBF16A5-36F0-664A-A91F-3E7C619898AD}" dt="2022-05-11T00:57:59.057" v="7012" actId="478"/>
          <ac:spMkLst>
            <pc:docMk/>
            <pc:sldMk cId="1316027409" sldId="293"/>
            <ac:spMk id="3" creationId="{65538531-FD5D-8648-37DC-F1C2C18DAF5E}"/>
          </ac:spMkLst>
        </pc:spChg>
        <pc:spChg chg="add del mod">
          <ac:chgData name="Ashok, Sachin" userId="fc960850-3362-4299-93cf-3333984e9092" providerId="ADAL" clId="{FDBF16A5-36F0-664A-A91F-3E7C619898AD}" dt="2022-05-11T00:58:03.419" v="7013" actId="478"/>
          <ac:spMkLst>
            <pc:docMk/>
            <pc:sldMk cId="1316027409" sldId="293"/>
            <ac:spMk id="6" creationId="{07642F16-B1C9-CEC4-4F4A-84D95D78407B}"/>
          </ac:spMkLst>
        </pc:spChg>
        <pc:spChg chg="mod">
          <ac:chgData name="Ashok, Sachin" userId="fc960850-3362-4299-93cf-3333984e9092" providerId="ADAL" clId="{FDBF16A5-36F0-664A-A91F-3E7C619898AD}" dt="2022-05-11T00:59:45.074" v="7017"/>
          <ac:spMkLst>
            <pc:docMk/>
            <pc:sldMk cId="1316027409" sldId="293"/>
            <ac:spMk id="10" creationId="{BCDA7697-389E-C0E6-16B1-AF080A844747}"/>
          </ac:spMkLst>
        </pc:spChg>
        <pc:spChg chg="mod">
          <ac:chgData name="Ashok, Sachin" userId="fc960850-3362-4299-93cf-3333984e9092" providerId="ADAL" clId="{FDBF16A5-36F0-664A-A91F-3E7C619898AD}" dt="2022-05-11T00:59:45.074" v="7017"/>
          <ac:spMkLst>
            <pc:docMk/>
            <pc:sldMk cId="1316027409" sldId="293"/>
            <ac:spMk id="11" creationId="{34BBA6AC-579F-9AB5-AE02-30E5A7D54D16}"/>
          </ac:spMkLst>
        </pc:spChg>
        <pc:spChg chg="mod">
          <ac:chgData name="Ashok, Sachin" userId="fc960850-3362-4299-93cf-3333984e9092" providerId="ADAL" clId="{FDBF16A5-36F0-664A-A91F-3E7C619898AD}" dt="2022-05-11T01:11:34.159" v="7257" actId="20577"/>
          <ac:spMkLst>
            <pc:docMk/>
            <pc:sldMk cId="1316027409" sldId="293"/>
            <ac:spMk id="16" creationId="{C0D22411-044C-8C45-D442-8AD05DE86C0E}"/>
          </ac:spMkLst>
        </pc:spChg>
        <pc:spChg chg="mod">
          <ac:chgData name="Ashok, Sachin" userId="fc960850-3362-4299-93cf-3333984e9092" providerId="ADAL" clId="{FDBF16A5-36F0-664A-A91F-3E7C619898AD}" dt="2022-05-11T01:20:51.642" v="7437" actId="20577"/>
          <ac:spMkLst>
            <pc:docMk/>
            <pc:sldMk cId="1316027409" sldId="293"/>
            <ac:spMk id="17" creationId="{52D770B2-761F-B366-E0CB-DC504F174F16}"/>
          </ac:spMkLst>
        </pc:spChg>
        <pc:spChg chg="mod">
          <ac:chgData name="Ashok, Sachin" userId="fc960850-3362-4299-93cf-3333984e9092" providerId="ADAL" clId="{FDBF16A5-36F0-664A-A91F-3E7C619898AD}" dt="2022-05-11T01:00:51.767" v="7036"/>
          <ac:spMkLst>
            <pc:docMk/>
            <pc:sldMk cId="1316027409" sldId="293"/>
            <ac:spMk id="19" creationId="{352DD3FC-53E3-D395-3178-F3D21BC8E323}"/>
          </ac:spMkLst>
        </pc:spChg>
        <pc:spChg chg="mod">
          <ac:chgData name="Ashok, Sachin" userId="fc960850-3362-4299-93cf-3333984e9092" providerId="ADAL" clId="{FDBF16A5-36F0-664A-A91F-3E7C619898AD}" dt="2022-05-11T01:00:51.767" v="7036"/>
          <ac:spMkLst>
            <pc:docMk/>
            <pc:sldMk cId="1316027409" sldId="293"/>
            <ac:spMk id="20" creationId="{654DDA71-A285-610F-F50E-6E6F3CD6264E}"/>
          </ac:spMkLst>
        </pc:spChg>
        <pc:spChg chg="mod">
          <ac:chgData name="Ashok, Sachin" userId="fc960850-3362-4299-93cf-3333984e9092" providerId="ADAL" clId="{FDBF16A5-36F0-664A-A91F-3E7C619898AD}" dt="2022-05-11T01:08:56.725" v="7218" actId="2711"/>
          <ac:spMkLst>
            <pc:docMk/>
            <pc:sldMk cId="1316027409" sldId="293"/>
            <ac:spMk id="25" creationId="{63006643-41D0-737F-4AB3-EF8D173168F0}"/>
          </ac:spMkLst>
        </pc:spChg>
        <pc:spChg chg="mod">
          <ac:chgData name="Ashok, Sachin" userId="fc960850-3362-4299-93cf-3333984e9092" providerId="ADAL" clId="{FDBF16A5-36F0-664A-A91F-3E7C619898AD}" dt="2022-05-11T01:20:29.884" v="7432" actId="20577"/>
          <ac:spMkLst>
            <pc:docMk/>
            <pc:sldMk cId="1316027409" sldId="293"/>
            <ac:spMk id="26" creationId="{6AE88A92-B191-C565-D7D2-DB21C38F0BE8}"/>
          </ac:spMkLst>
        </pc:spChg>
        <pc:spChg chg="mod">
          <ac:chgData name="Ashok, Sachin" userId="fc960850-3362-4299-93cf-3333984e9092" providerId="ADAL" clId="{FDBF16A5-36F0-664A-A91F-3E7C619898AD}" dt="2022-05-11T01:04:23.527" v="7062"/>
          <ac:spMkLst>
            <pc:docMk/>
            <pc:sldMk cId="1316027409" sldId="293"/>
            <ac:spMk id="28" creationId="{C910317B-D3A6-CC13-3E47-0ADDCB138F46}"/>
          </ac:spMkLst>
        </pc:spChg>
        <pc:spChg chg="mod">
          <ac:chgData name="Ashok, Sachin" userId="fc960850-3362-4299-93cf-3333984e9092" providerId="ADAL" clId="{FDBF16A5-36F0-664A-A91F-3E7C619898AD}" dt="2022-05-11T01:04:23.527" v="7062"/>
          <ac:spMkLst>
            <pc:docMk/>
            <pc:sldMk cId="1316027409" sldId="293"/>
            <ac:spMk id="29" creationId="{DF094F35-6537-8745-6523-73F1B972A699}"/>
          </ac:spMkLst>
        </pc:spChg>
        <pc:spChg chg="mod">
          <ac:chgData name="Ashok, Sachin" userId="fc960850-3362-4299-93cf-3333984e9092" providerId="ADAL" clId="{FDBF16A5-36F0-664A-A91F-3E7C619898AD}" dt="2022-05-11T01:04:23.527" v="7062"/>
          <ac:spMkLst>
            <pc:docMk/>
            <pc:sldMk cId="1316027409" sldId="293"/>
            <ac:spMk id="34" creationId="{3A4621D9-F0FE-12D3-D2C9-9DFE2E24E57C}"/>
          </ac:spMkLst>
        </pc:spChg>
        <pc:spChg chg="mod">
          <ac:chgData name="Ashok, Sachin" userId="fc960850-3362-4299-93cf-3333984e9092" providerId="ADAL" clId="{FDBF16A5-36F0-664A-A91F-3E7C619898AD}" dt="2022-05-11T01:04:23.527" v="7062"/>
          <ac:spMkLst>
            <pc:docMk/>
            <pc:sldMk cId="1316027409" sldId="293"/>
            <ac:spMk id="35" creationId="{AA6C8C9F-DC4D-CECE-F2CB-94FD4B8A9D0E}"/>
          </ac:spMkLst>
        </pc:spChg>
        <pc:spChg chg="mod">
          <ac:chgData name="Ashok, Sachin" userId="fc960850-3362-4299-93cf-3333984e9092" providerId="ADAL" clId="{FDBF16A5-36F0-664A-A91F-3E7C619898AD}" dt="2022-05-11T01:05:43.262" v="7109"/>
          <ac:spMkLst>
            <pc:docMk/>
            <pc:sldMk cId="1316027409" sldId="293"/>
            <ac:spMk id="37" creationId="{46E8F470-D198-4FF0-4A09-CF407111E5BA}"/>
          </ac:spMkLst>
        </pc:spChg>
        <pc:spChg chg="mod">
          <ac:chgData name="Ashok, Sachin" userId="fc960850-3362-4299-93cf-3333984e9092" providerId="ADAL" clId="{FDBF16A5-36F0-664A-A91F-3E7C619898AD}" dt="2022-05-11T01:05:43.262" v="7109"/>
          <ac:spMkLst>
            <pc:docMk/>
            <pc:sldMk cId="1316027409" sldId="293"/>
            <ac:spMk id="38" creationId="{BB304245-9F24-FD17-9890-BDBD1C97C7BC}"/>
          </ac:spMkLst>
        </pc:spChg>
        <pc:spChg chg="mod">
          <ac:chgData name="Ashok, Sachin" userId="fc960850-3362-4299-93cf-3333984e9092" providerId="ADAL" clId="{FDBF16A5-36F0-664A-A91F-3E7C619898AD}" dt="2022-05-11T01:08:40.165" v="7215" actId="2711"/>
          <ac:spMkLst>
            <pc:docMk/>
            <pc:sldMk cId="1316027409" sldId="293"/>
            <ac:spMk id="43" creationId="{7FABE989-25A0-674F-7DF3-7E6FE5EA35FB}"/>
          </ac:spMkLst>
        </pc:spChg>
        <pc:spChg chg="mod">
          <ac:chgData name="Ashok, Sachin" userId="fc960850-3362-4299-93cf-3333984e9092" providerId="ADAL" clId="{FDBF16A5-36F0-664A-A91F-3E7C619898AD}" dt="2022-05-11T01:08:45.980" v="7216" actId="2711"/>
          <ac:spMkLst>
            <pc:docMk/>
            <pc:sldMk cId="1316027409" sldId="293"/>
            <ac:spMk id="44" creationId="{27839C68-6C0B-F778-F484-5ED263E13E7E}"/>
          </ac:spMkLst>
        </pc:spChg>
        <pc:spChg chg="mod">
          <ac:chgData name="Ashok, Sachin" userId="fc960850-3362-4299-93cf-3333984e9092" providerId="ADAL" clId="{FDBF16A5-36F0-664A-A91F-3E7C619898AD}" dt="2022-05-11T01:12:03.477" v="7261"/>
          <ac:spMkLst>
            <pc:docMk/>
            <pc:sldMk cId="1316027409" sldId="293"/>
            <ac:spMk id="46" creationId="{757D547A-9F9C-D364-8506-210257CB0D32}"/>
          </ac:spMkLst>
        </pc:spChg>
        <pc:spChg chg="mod">
          <ac:chgData name="Ashok, Sachin" userId="fc960850-3362-4299-93cf-3333984e9092" providerId="ADAL" clId="{FDBF16A5-36F0-664A-A91F-3E7C619898AD}" dt="2022-05-11T01:12:03.477" v="7261"/>
          <ac:spMkLst>
            <pc:docMk/>
            <pc:sldMk cId="1316027409" sldId="293"/>
            <ac:spMk id="47" creationId="{F8102F4A-CBB2-6F89-49A6-7D590EAF91D9}"/>
          </ac:spMkLst>
        </pc:spChg>
        <pc:spChg chg="mod">
          <ac:chgData name="Ashok, Sachin" userId="fc960850-3362-4299-93cf-3333984e9092" providerId="ADAL" clId="{FDBF16A5-36F0-664A-A91F-3E7C619898AD}" dt="2022-05-11T01:12:03.477" v="7261"/>
          <ac:spMkLst>
            <pc:docMk/>
            <pc:sldMk cId="1316027409" sldId="293"/>
            <ac:spMk id="52" creationId="{894CE186-E6D4-08BC-C559-6A434BF9A389}"/>
          </ac:spMkLst>
        </pc:spChg>
        <pc:spChg chg="mod">
          <ac:chgData name="Ashok, Sachin" userId="fc960850-3362-4299-93cf-3333984e9092" providerId="ADAL" clId="{FDBF16A5-36F0-664A-A91F-3E7C619898AD}" dt="2022-05-11T01:12:03.477" v="7261"/>
          <ac:spMkLst>
            <pc:docMk/>
            <pc:sldMk cId="1316027409" sldId="293"/>
            <ac:spMk id="53" creationId="{16BD2D36-6ACE-8C54-29E1-D95E7A462FA7}"/>
          </ac:spMkLst>
        </pc:spChg>
        <pc:spChg chg="mod">
          <ac:chgData name="Ashok, Sachin" userId="fc960850-3362-4299-93cf-3333984e9092" providerId="ADAL" clId="{FDBF16A5-36F0-664A-A91F-3E7C619898AD}" dt="2022-05-11T01:15:52.422" v="7359"/>
          <ac:spMkLst>
            <pc:docMk/>
            <pc:sldMk cId="1316027409" sldId="293"/>
            <ac:spMk id="55" creationId="{BCB7E10A-017C-AFEC-6DD3-6E51EC0AAFB8}"/>
          </ac:spMkLst>
        </pc:spChg>
        <pc:spChg chg="mod">
          <ac:chgData name="Ashok, Sachin" userId="fc960850-3362-4299-93cf-3333984e9092" providerId="ADAL" clId="{FDBF16A5-36F0-664A-A91F-3E7C619898AD}" dt="2022-05-11T01:15:52.422" v="7359"/>
          <ac:spMkLst>
            <pc:docMk/>
            <pc:sldMk cId="1316027409" sldId="293"/>
            <ac:spMk id="56" creationId="{F04A675E-9FDA-B5EB-333D-2297517FEE0C}"/>
          </ac:spMkLst>
        </pc:spChg>
        <pc:spChg chg="mod">
          <ac:chgData name="Ashok, Sachin" userId="fc960850-3362-4299-93cf-3333984e9092" providerId="ADAL" clId="{FDBF16A5-36F0-664A-A91F-3E7C619898AD}" dt="2022-05-11T02:48:19.844" v="8864" actId="120"/>
          <ac:spMkLst>
            <pc:docMk/>
            <pc:sldMk cId="1316027409" sldId="293"/>
            <ac:spMk id="61" creationId="{F288C742-43AB-9E95-1453-AF33E9C09986}"/>
          </ac:spMkLst>
        </pc:spChg>
        <pc:spChg chg="mod">
          <ac:chgData name="Ashok, Sachin" userId="fc960850-3362-4299-93cf-3333984e9092" providerId="ADAL" clId="{FDBF16A5-36F0-664A-A91F-3E7C619898AD}" dt="2022-05-11T02:48:26.433" v="8866" actId="1076"/>
          <ac:spMkLst>
            <pc:docMk/>
            <pc:sldMk cId="1316027409" sldId="293"/>
            <ac:spMk id="62" creationId="{03670207-6DE9-4A8B-A0E5-FA0D54822E4A}"/>
          </ac:spMkLst>
        </pc:spChg>
        <pc:spChg chg="mod">
          <ac:chgData name="Ashok, Sachin" userId="fc960850-3362-4299-93cf-3333984e9092" providerId="ADAL" clId="{FDBF16A5-36F0-664A-A91F-3E7C619898AD}" dt="2022-05-11T01:18:02.328" v="7403"/>
          <ac:spMkLst>
            <pc:docMk/>
            <pc:sldMk cId="1316027409" sldId="293"/>
            <ac:spMk id="67" creationId="{B62004F7-02E7-2C43-25F1-869F4FBF0006}"/>
          </ac:spMkLst>
        </pc:spChg>
        <pc:spChg chg="mod">
          <ac:chgData name="Ashok, Sachin" userId="fc960850-3362-4299-93cf-3333984e9092" providerId="ADAL" clId="{FDBF16A5-36F0-664A-A91F-3E7C619898AD}" dt="2022-05-11T01:18:02.328" v="7403"/>
          <ac:spMkLst>
            <pc:docMk/>
            <pc:sldMk cId="1316027409" sldId="293"/>
            <ac:spMk id="68" creationId="{40BE72C1-6DEA-10C2-F000-EEFE29D95F0A}"/>
          </ac:spMkLst>
        </pc:spChg>
        <pc:spChg chg="mod">
          <ac:chgData name="Ashok, Sachin" userId="fc960850-3362-4299-93cf-3333984e9092" providerId="ADAL" clId="{FDBF16A5-36F0-664A-A91F-3E7C619898AD}" dt="2022-05-11T01:18:02.328" v="7403"/>
          <ac:spMkLst>
            <pc:docMk/>
            <pc:sldMk cId="1316027409" sldId="293"/>
            <ac:spMk id="70" creationId="{59BD86BB-08DB-419F-E619-D0C743C572A2}"/>
          </ac:spMkLst>
        </pc:spChg>
        <pc:spChg chg="mod">
          <ac:chgData name="Ashok, Sachin" userId="fc960850-3362-4299-93cf-3333984e9092" providerId="ADAL" clId="{FDBF16A5-36F0-664A-A91F-3E7C619898AD}" dt="2022-05-11T01:18:02.328" v="7403"/>
          <ac:spMkLst>
            <pc:docMk/>
            <pc:sldMk cId="1316027409" sldId="293"/>
            <ac:spMk id="71" creationId="{A22041FF-7ED8-75CB-7DDE-E3D5B67B4DB0}"/>
          </ac:spMkLst>
        </pc:spChg>
        <pc:spChg chg="mod">
          <ac:chgData name="Ashok, Sachin" userId="fc960850-3362-4299-93cf-3333984e9092" providerId="ADAL" clId="{FDBF16A5-36F0-664A-A91F-3E7C619898AD}" dt="2022-05-11T01:18:08.399" v="7407"/>
          <ac:spMkLst>
            <pc:docMk/>
            <pc:sldMk cId="1316027409" sldId="293"/>
            <ac:spMk id="76" creationId="{F6F0E91F-AB24-0366-AE34-BEB13C6ABF96}"/>
          </ac:spMkLst>
        </pc:spChg>
        <pc:spChg chg="mod">
          <ac:chgData name="Ashok, Sachin" userId="fc960850-3362-4299-93cf-3333984e9092" providerId="ADAL" clId="{FDBF16A5-36F0-664A-A91F-3E7C619898AD}" dt="2022-05-11T01:18:08.399" v="7407"/>
          <ac:spMkLst>
            <pc:docMk/>
            <pc:sldMk cId="1316027409" sldId="293"/>
            <ac:spMk id="77" creationId="{ECA8AFB8-65FC-506B-8143-ECBAADFB1350}"/>
          </ac:spMkLst>
        </pc:spChg>
        <pc:spChg chg="mod">
          <ac:chgData name="Ashok, Sachin" userId="fc960850-3362-4299-93cf-3333984e9092" providerId="ADAL" clId="{FDBF16A5-36F0-664A-A91F-3E7C619898AD}" dt="2022-05-11T01:26:00.301" v="7503" actId="120"/>
          <ac:spMkLst>
            <pc:docMk/>
            <pc:sldMk cId="1316027409" sldId="293"/>
            <ac:spMk id="79" creationId="{BD25A36D-0CCF-C34C-F841-13D5D806C9F0}"/>
          </ac:spMkLst>
        </pc:spChg>
        <pc:spChg chg="mod">
          <ac:chgData name="Ashok, Sachin" userId="fc960850-3362-4299-93cf-3333984e9092" providerId="ADAL" clId="{FDBF16A5-36F0-664A-A91F-3E7C619898AD}" dt="2022-05-11T01:26:13.520" v="7505" actId="1076"/>
          <ac:spMkLst>
            <pc:docMk/>
            <pc:sldMk cId="1316027409" sldId="293"/>
            <ac:spMk id="80" creationId="{F31C9836-1898-E561-3237-ACA6652C842D}"/>
          </ac:spMkLst>
        </pc:spChg>
        <pc:spChg chg="mod">
          <ac:chgData name="Ashok, Sachin" userId="fc960850-3362-4299-93cf-3333984e9092" providerId="ADAL" clId="{FDBF16A5-36F0-664A-A91F-3E7C619898AD}" dt="2022-05-11T01:25:15.492" v="7494"/>
          <ac:spMkLst>
            <pc:docMk/>
            <pc:sldMk cId="1316027409" sldId="293"/>
            <ac:spMk id="85" creationId="{3448D422-3B3D-8B5B-B760-D0904A712593}"/>
          </ac:spMkLst>
        </pc:spChg>
        <pc:spChg chg="mod">
          <ac:chgData name="Ashok, Sachin" userId="fc960850-3362-4299-93cf-3333984e9092" providerId="ADAL" clId="{FDBF16A5-36F0-664A-A91F-3E7C619898AD}" dt="2022-05-11T01:25:15.492" v="7494"/>
          <ac:spMkLst>
            <pc:docMk/>
            <pc:sldMk cId="1316027409" sldId="293"/>
            <ac:spMk id="86" creationId="{25CF96D9-D707-B8AE-099A-CE4FEEBA0109}"/>
          </ac:spMkLst>
        </pc:spChg>
        <pc:spChg chg="mod">
          <ac:chgData name="Ashok, Sachin" userId="fc960850-3362-4299-93cf-3333984e9092" providerId="ADAL" clId="{FDBF16A5-36F0-664A-A91F-3E7C619898AD}" dt="2022-05-11T01:25:15.492" v="7494"/>
          <ac:spMkLst>
            <pc:docMk/>
            <pc:sldMk cId="1316027409" sldId="293"/>
            <ac:spMk id="88" creationId="{082A8378-3E8B-B7E9-13BE-8FEB44FAF742}"/>
          </ac:spMkLst>
        </pc:spChg>
        <pc:spChg chg="mod">
          <ac:chgData name="Ashok, Sachin" userId="fc960850-3362-4299-93cf-3333984e9092" providerId="ADAL" clId="{FDBF16A5-36F0-664A-A91F-3E7C619898AD}" dt="2022-05-11T01:25:15.492" v="7494"/>
          <ac:spMkLst>
            <pc:docMk/>
            <pc:sldMk cId="1316027409" sldId="293"/>
            <ac:spMk id="89" creationId="{77349D4B-8723-5A60-9D37-974BECE7CBFB}"/>
          </ac:spMkLst>
        </pc:spChg>
        <pc:spChg chg="mod">
          <ac:chgData name="Ashok, Sachin" userId="fc960850-3362-4299-93cf-3333984e9092" providerId="ADAL" clId="{FDBF16A5-36F0-664A-A91F-3E7C619898AD}" dt="2022-05-11T01:25:21.467" v="7498"/>
          <ac:spMkLst>
            <pc:docMk/>
            <pc:sldMk cId="1316027409" sldId="293"/>
            <ac:spMk id="94" creationId="{AEC2F3AD-E339-81F1-EA57-5CE4B30C9625}"/>
          </ac:spMkLst>
        </pc:spChg>
        <pc:spChg chg="mod">
          <ac:chgData name="Ashok, Sachin" userId="fc960850-3362-4299-93cf-3333984e9092" providerId="ADAL" clId="{FDBF16A5-36F0-664A-A91F-3E7C619898AD}" dt="2022-05-11T01:25:21.467" v="7498"/>
          <ac:spMkLst>
            <pc:docMk/>
            <pc:sldMk cId="1316027409" sldId="293"/>
            <ac:spMk id="95" creationId="{E3991FC9-302B-9A77-DE22-2212C8C307B3}"/>
          </ac:spMkLst>
        </pc:spChg>
        <pc:spChg chg="mod">
          <ac:chgData name="Ashok, Sachin" userId="fc960850-3362-4299-93cf-3333984e9092" providerId="ADAL" clId="{FDBF16A5-36F0-664A-A91F-3E7C619898AD}" dt="2022-05-11T02:45:53.834" v="8846" actId="120"/>
          <ac:spMkLst>
            <pc:docMk/>
            <pc:sldMk cId="1316027409" sldId="293"/>
            <ac:spMk id="97" creationId="{6361A7B0-989F-ECBA-6B54-A7FD370727D3}"/>
          </ac:spMkLst>
        </pc:spChg>
        <pc:spChg chg="mod">
          <ac:chgData name="Ashok, Sachin" userId="fc960850-3362-4299-93cf-3333984e9092" providerId="ADAL" clId="{FDBF16A5-36F0-664A-A91F-3E7C619898AD}" dt="2022-05-11T02:46:03.999" v="8848" actId="1076"/>
          <ac:spMkLst>
            <pc:docMk/>
            <pc:sldMk cId="1316027409" sldId="293"/>
            <ac:spMk id="98" creationId="{78CE257A-7C6C-37E3-D429-D47DCDC1DBEC}"/>
          </ac:spMkLst>
        </pc:spChg>
        <pc:spChg chg="add mod">
          <ac:chgData name="Ashok, Sachin" userId="fc960850-3362-4299-93cf-3333984e9092" providerId="ADAL" clId="{FDBF16A5-36F0-664A-A91F-3E7C619898AD}" dt="2022-05-11T02:59:38.811" v="9085"/>
          <ac:spMkLst>
            <pc:docMk/>
            <pc:sldMk cId="1316027409" sldId="293"/>
            <ac:spMk id="103" creationId="{3B8E4EBA-8F31-CB1A-3BBF-19667C7FCF34}"/>
          </ac:spMkLst>
        </pc:spChg>
        <pc:spChg chg="mod">
          <ac:chgData name="Ashok, Sachin" userId="fc960850-3362-4299-93cf-3333984e9092" providerId="ADAL" clId="{FDBF16A5-36F0-664A-A91F-3E7C619898AD}" dt="2022-05-11T02:00:02.668" v="8113"/>
          <ac:spMkLst>
            <pc:docMk/>
            <pc:sldMk cId="1316027409" sldId="293"/>
            <ac:spMk id="107" creationId="{6AF5F711-F254-9BFE-1B68-3617959C927C}"/>
          </ac:spMkLst>
        </pc:spChg>
        <pc:spChg chg="mod">
          <ac:chgData name="Ashok, Sachin" userId="fc960850-3362-4299-93cf-3333984e9092" providerId="ADAL" clId="{FDBF16A5-36F0-664A-A91F-3E7C619898AD}" dt="2022-05-11T02:00:02.668" v="8113"/>
          <ac:spMkLst>
            <pc:docMk/>
            <pc:sldMk cId="1316027409" sldId="293"/>
            <ac:spMk id="108" creationId="{54C56378-9F79-A5ED-17D7-A8CFF947C039}"/>
          </ac:spMkLst>
        </pc:spChg>
        <pc:spChg chg="mod">
          <ac:chgData name="Ashok, Sachin" userId="fc960850-3362-4299-93cf-3333984e9092" providerId="ADAL" clId="{FDBF16A5-36F0-664A-A91F-3E7C619898AD}" dt="2022-05-11T02:01:55.099" v="8141" actId="20577"/>
          <ac:spMkLst>
            <pc:docMk/>
            <pc:sldMk cId="1316027409" sldId="293"/>
            <ac:spMk id="113" creationId="{5099AA34-9585-AA54-4D53-7E146E795E5B}"/>
          </ac:spMkLst>
        </pc:spChg>
        <pc:spChg chg="mod">
          <ac:chgData name="Ashok, Sachin" userId="fc960850-3362-4299-93cf-3333984e9092" providerId="ADAL" clId="{FDBF16A5-36F0-664A-A91F-3E7C619898AD}" dt="2022-05-11T02:02:04.077" v="8143" actId="20577"/>
          <ac:spMkLst>
            <pc:docMk/>
            <pc:sldMk cId="1316027409" sldId="293"/>
            <ac:spMk id="114" creationId="{5A906315-FB5D-9159-4BA9-4B8FADFFA6AC}"/>
          </ac:spMkLst>
        </pc:spChg>
        <pc:spChg chg="add mod">
          <ac:chgData name="Ashok, Sachin" userId="fc960850-3362-4299-93cf-3333984e9092" providerId="ADAL" clId="{FDBF16A5-36F0-664A-A91F-3E7C619898AD}" dt="2022-05-11T02:55:08.456" v="8932" actId="1076"/>
          <ac:spMkLst>
            <pc:docMk/>
            <pc:sldMk cId="1316027409" sldId="293"/>
            <ac:spMk id="117" creationId="{ADCE730D-4DCC-90F5-9A73-384D6F7920F2}"/>
          </ac:spMkLst>
        </pc:spChg>
        <pc:grpChg chg="add mod">
          <ac:chgData name="Ashok, Sachin" userId="fc960850-3362-4299-93cf-3333984e9092" providerId="ADAL" clId="{FDBF16A5-36F0-664A-A91F-3E7C619898AD}" dt="2022-05-11T02:03:32.270" v="8278" actId="1036"/>
          <ac:grpSpMkLst>
            <pc:docMk/>
            <pc:sldMk cId="1316027409" sldId="293"/>
            <ac:grpSpMk id="9" creationId="{67C46778-5FB0-2D8B-E4A1-038CBAA60452}"/>
          </ac:grpSpMkLst>
        </pc:grpChg>
        <pc:grpChg chg="add mod">
          <ac:chgData name="Ashok, Sachin" userId="fc960850-3362-4299-93cf-3333984e9092" providerId="ADAL" clId="{FDBF16A5-36F0-664A-A91F-3E7C619898AD}" dt="2022-05-11T02:03:32.270" v="8278" actId="1036"/>
          <ac:grpSpMkLst>
            <pc:docMk/>
            <pc:sldMk cId="1316027409" sldId="293"/>
            <ac:grpSpMk id="12" creationId="{3FFFA690-183E-C022-9347-914A7E2ED6B5}"/>
          </ac:grpSpMkLst>
        </pc:grpChg>
        <pc:grpChg chg="add mod">
          <ac:chgData name="Ashok, Sachin" userId="fc960850-3362-4299-93cf-3333984e9092" providerId="ADAL" clId="{FDBF16A5-36F0-664A-A91F-3E7C619898AD}" dt="2022-05-11T02:03:32.270" v="8278" actId="1036"/>
          <ac:grpSpMkLst>
            <pc:docMk/>
            <pc:sldMk cId="1316027409" sldId="293"/>
            <ac:grpSpMk id="15" creationId="{E1622124-2286-F897-743B-F7FE2E9CBE62}"/>
          </ac:grpSpMkLst>
        </pc:grpChg>
        <pc:grpChg chg="add mod">
          <ac:chgData name="Ashok, Sachin" userId="fc960850-3362-4299-93cf-3333984e9092" providerId="ADAL" clId="{FDBF16A5-36F0-664A-A91F-3E7C619898AD}" dt="2022-05-11T02:11:07.970" v="8799" actId="1037"/>
          <ac:grpSpMkLst>
            <pc:docMk/>
            <pc:sldMk cId="1316027409" sldId="293"/>
            <ac:grpSpMk id="18" creationId="{6913E114-9D20-F2AF-9EAC-B48E38314515}"/>
          </ac:grpSpMkLst>
        </pc:grpChg>
        <pc:grpChg chg="add mod">
          <ac:chgData name="Ashok, Sachin" userId="fc960850-3362-4299-93cf-3333984e9092" providerId="ADAL" clId="{FDBF16A5-36F0-664A-A91F-3E7C619898AD}" dt="2022-05-11T02:11:07.970" v="8799" actId="1037"/>
          <ac:grpSpMkLst>
            <pc:docMk/>
            <pc:sldMk cId="1316027409" sldId="293"/>
            <ac:grpSpMk id="21" creationId="{B01206E6-222F-AA22-E1FF-B8441652D4C4}"/>
          </ac:grpSpMkLst>
        </pc:grpChg>
        <pc:grpChg chg="add mod">
          <ac:chgData name="Ashok, Sachin" userId="fc960850-3362-4299-93cf-3333984e9092" providerId="ADAL" clId="{FDBF16A5-36F0-664A-A91F-3E7C619898AD}" dt="2022-05-11T02:11:07.970" v="8799" actId="1037"/>
          <ac:grpSpMkLst>
            <pc:docMk/>
            <pc:sldMk cId="1316027409" sldId="293"/>
            <ac:grpSpMk id="24" creationId="{18649F40-1433-4297-D436-52CA3AD956C5}"/>
          </ac:grpSpMkLst>
        </pc:grpChg>
        <pc:grpChg chg="add del mod">
          <ac:chgData name="Ashok, Sachin" userId="fc960850-3362-4299-93cf-3333984e9092" providerId="ADAL" clId="{FDBF16A5-36F0-664A-A91F-3E7C619898AD}" dt="2022-05-11T01:05:17.953" v="7108" actId="21"/>
          <ac:grpSpMkLst>
            <pc:docMk/>
            <pc:sldMk cId="1316027409" sldId="293"/>
            <ac:grpSpMk id="27" creationId="{A9941D66-7702-45AC-478D-DAF0B73E80D6}"/>
          </ac:grpSpMkLst>
        </pc:grpChg>
        <pc:grpChg chg="add del mod">
          <ac:chgData name="Ashok, Sachin" userId="fc960850-3362-4299-93cf-3333984e9092" providerId="ADAL" clId="{FDBF16A5-36F0-664A-A91F-3E7C619898AD}" dt="2022-05-11T01:05:17.953" v="7108" actId="21"/>
          <ac:grpSpMkLst>
            <pc:docMk/>
            <pc:sldMk cId="1316027409" sldId="293"/>
            <ac:grpSpMk id="30" creationId="{A9F202F5-3C78-027E-BA15-47B7C537991D}"/>
          </ac:grpSpMkLst>
        </pc:grpChg>
        <pc:grpChg chg="add del mod">
          <ac:chgData name="Ashok, Sachin" userId="fc960850-3362-4299-93cf-3333984e9092" providerId="ADAL" clId="{FDBF16A5-36F0-664A-A91F-3E7C619898AD}" dt="2022-05-11T01:05:17.953" v="7108" actId="21"/>
          <ac:grpSpMkLst>
            <pc:docMk/>
            <pc:sldMk cId="1316027409" sldId="293"/>
            <ac:grpSpMk id="33" creationId="{6EEE3CD9-14B0-C21A-4B25-CE7672800FF5}"/>
          </ac:grpSpMkLst>
        </pc:grpChg>
        <pc:grpChg chg="add del mod">
          <ac:chgData name="Ashok, Sachin" userId="fc960850-3362-4299-93cf-3333984e9092" providerId="ADAL" clId="{FDBF16A5-36F0-664A-A91F-3E7C619898AD}" dt="2022-05-11T01:12:02.768" v="7260" actId="478"/>
          <ac:grpSpMkLst>
            <pc:docMk/>
            <pc:sldMk cId="1316027409" sldId="293"/>
            <ac:grpSpMk id="36" creationId="{E682CBF6-E427-05D3-F92E-32CDF019C09C}"/>
          </ac:grpSpMkLst>
        </pc:grpChg>
        <pc:grpChg chg="add del mod">
          <ac:chgData name="Ashok, Sachin" userId="fc960850-3362-4299-93cf-3333984e9092" providerId="ADAL" clId="{FDBF16A5-36F0-664A-A91F-3E7C619898AD}" dt="2022-05-11T01:12:00.642" v="7259" actId="478"/>
          <ac:grpSpMkLst>
            <pc:docMk/>
            <pc:sldMk cId="1316027409" sldId="293"/>
            <ac:grpSpMk id="39" creationId="{225FD5DF-3CF3-92B4-1B46-744E00474934}"/>
          </ac:grpSpMkLst>
        </pc:grpChg>
        <pc:grpChg chg="add del mod">
          <ac:chgData name="Ashok, Sachin" userId="fc960850-3362-4299-93cf-3333984e9092" providerId="ADAL" clId="{FDBF16A5-36F0-664A-A91F-3E7C619898AD}" dt="2022-05-11T01:11:58.427" v="7258" actId="478"/>
          <ac:grpSpMkLst>
            <pc:docMk/>
            <pc:sldMk cId="1316027409" sldId="293"/>
            <ac:grpSpMk id="42" creationId="{2C0C9DC1-8665-3F72-F1B6-6E776B6F7643}"/>
          </ac:grpSpMkLst>
        </pc:grpChg>
        <pc:grpChg chg="add del mod">
          <ac:chgData name="Ashok, Sachin" userId="fc960850-3362-4299-93cf-3333984e9092" providerId="ADAL" clId="{FDBF16A5-36F0-664A-A91F-3E7C619898AD}" dt="2022-05-11T01:15:46.907" v="7358" actId="478"/>
          <ac:grpSpMkLst>
            <pc:docMk/>
            <pc:sldMk cId="1316027409" sldId="293"/>
            <ac:grpSpMk id="45" creationId="{DCD46D12-4120-30BE-B76F-6681D1380D02}"/>
          </ac:grpSpMkLst>
        </pc:grpChg>
        <pc:grpChg chg="add del mod">
          <ac:chgData name="Ashok, Sachin" userId="fc960850-3362-4299-93cf-3333984e9092" providerId="ADAL" clId="{FDBF16A5-36F0-664A-A91F-3E7C619898AD}" dt="2022-05-11T01:15:46.907" v="7358" actId="478"/>
          <ac:grpSpMkLst>
            <pc:docMk/>
            <pc:sldMk cId="1316027409" sldId="293"/>
            <ac:grpSpMk id="48" creationId="{70D018BC-2933-7207-5E0F-D4C4FA9E2A44}"/>
          </ac:grpSpMkLst>
        </pc:grpChg>
        <pc:grpChg chg="add del mod">
          <ac:chgData name="Ashok, Sachin" userId="fc960850-3362-4299-93cf-3333984e9092" providerId="ADAL" clId="{FDBF16A5-36F0-664A-A91F-3E7C619898AD}" dt="2022-05-11T01:15:46.907" v="7358" actId="478"/>
          <ac:grpSpMkLst>
            <pc:docMk/>
            <pc:sldMk cId="1316027409" sldId="293"/>
            <ac:grpSpMk id="51" creationId="{C35AFD47-D086-497E-1D51-680E285CD6C8}"/>
          </ac:grpSpMkLst>
        </pc:grpChg>
        <pc:grpChg chg="add mod">
          <ac:chgData name="Ashok, Sachin" userId="fc960850-3362-4299-93cf-3333984e9092" providerId="ADAL" clId="{FDBF16A5-36F0-664A-A91F-3E7C619898AD}" dt="2022-05-11T02:46:42.157" v="8853" actId="1076"/>
          <ac:grpSpMkLst>
            <pc:docMk/>
            <pc:sldMk cId="1316027409" sldId="293"/>
            <ac:grpSpMk id="54" creationId="{25BF8B80-7012-3DB7-C6E8-17B195C6BB62}"/>
          </ac:grpSpMkLst>
        </pc:grpChg>
        <pc:grpChg chg="add del mod">
          <ac:chgData name="Ashok, Sachin" userId="fc960850-3362-4299-93cf-3333984e9092" providerId="ADAL" clId="{FDBF16A5-36F0-664A-A91F-3E7C619898AD}" dt="2022-05-11T01:16:20.116" v="7374" actId="478"/>
          <ac:grpSpMkLst>
            <pc:docMk/>
            <pc:sldMk cId="1316027409" sldId="293"/>
            <ac:grpSpMk id="57" creationId="{BD45526D-A75F-0D8C-4E00-1F56F9A079D4}"/>
          </ac:grpSpMkLst>
        </pc:grpChg>
        <pc:grpChg chg="add mod">
          <ac:chgData name="Ashok, Sachin" userId="fc960850-3362-4299-93cf-3333984e9092" providerId="ADAL" clId="{FDBF16A5-36F0-664A-A91F-3E7C619898AD}" dt="2022-05-11T02:58:29.340" v="8966" actId="1037"/>
          <ac:grpSpMkLst>
            <pc:docMk/>
            <pc:sldMk cId="1316027409" sldId="293"/>
            <ac:grpSpMk id="60" creationId="{40207528-8085-53B6-921C-FD00D0DFACBB}"/>
          </ac:grpSpMkLst>
        </pc:grpChg>
        <pc:grpChg chg="add mod">
          <ac:chgData name="Ashok, Sachin" userId="fc960850-3362-4299-93cf-3333984e9092" providerId="ADAL" clId="{FDBF16A5-36F0-664A-A91F-3E7C619898AD}" dt="2022-05-11T02:48:51.073" v="8882" actId="14100"/>
          <ac:grpSpMkLst>
            <pc:docMk/>
            <pc:sldMk cId="1316027409" sldId="293"/>
            <ac:grpSpMk id="63" creationId="{3BB6791B-D34E-94AE-3FBB-174E838B8307}"/>
          </ac:grpSpMkLst>
        </pc:grpChg>
        <pc:grpChg chg="add del mod">
          <ac:chgData name="Ashok, Sachin" userId="fc960850-3362-4299-93cf-3333984e9092" providerId="ADAL" clId="{FDBF16A5-36F0-664A-A91F-3E7C619898AD}" dt="2022-05-11T01:18:06.511" v="7406"/>
          <ac:grpSpMkLst>
            <pc:docMk/>
            <pc:sldMk cId="1316027409" sldId="293"/>
            <ac:grpSpMk id="66" creationId="{D6BD50DC-6051-2598-110D-12C659B34315}"/>
          </ac:grpSpMkLst>
        </pc:grpChg>
        <pc:grpChg chg="add del mod">
          <ac:chgData name="Ashok, Sachin" userId="fc960850-3362-4299-93cf-3333984e9092" providerId="ADAL" clId="{FDBF16A5-36F0-664A-A91F-3E7C619898AD}" dt="2022-05-11T01:18:06.511" v="7406"/>
          <ac:grpSpMkLst>
            <pc:docMk/>
            <pc:sldMk cId="1316027409" sldId="293"/>
            <ac:grpSpMk id="69" creationId="{0E656F74-3190-6DFF-5325-A1A24E3E252D}"/>
          </ac:grpSpMkLst>
        </pc:grpChg>
        <pc:grpChg chg="add del mod">
          <ac:chgData name="Ashok, Sachin" userId="fc960850-3362-4299-93cf-3333984e9092" providerId="ADAL" clId="{FDBF16A5-36F0-664A-A91F-3E7C619898AD}" dt="2022-05-11T01:18:06.511" v="7406"/>
          <ac:grpSpMkLst>
            <pc:docMk/>
            <pc:sldMk cId="1316027409" sldId="293"/>
            <ac:grpSpMk id="72" creationId="{126E53B4-A26A-2130-3D84-E4B87BF6A8E3}"/>
          </ac:grpSpMkLst>
        </pc:grpChg>
        <pc:grpChg chg="add mod">
          <ac:chgData name="Ashok, Sachin" userId="fc960850-3362-4299-93cf-3333984e9092" providerId="ADAL" clId="{FDBF16A5-36F0-664A-A91F-3E7C619898AD}" dt="2022-05-11T02:54:54.912" v="8929" actId="1076"/>
          <ac:grpSpMkLst>
            <pc:docMk/>
            <pc:sldMk cId="1316027409" sldId="293"/>
            <ac:grpSpMk id="75" creationId="{463D5F20-D1CF-1142-EFE2-D7042DA195C3}"/>
          </ac:grpSpMkLst>
        </pc:grpChg>
        <pc:grpChg chg="add mod">
          <ac:chgData name="Ashok, Sachin" userId="fc960850-3362-4299-93cf-3333984e9092" providerId="ADAL" clId="{FDBF16A5-36F0-664A-A91F-3E7C619898AD}" dt="2022-05-11T02:58:40.033" v="8970" actId="1035"/>
          <ac:grpSpMkLst>
            <pc:docMk/>
            <pc:sldMk cId="1316027409" sldId="293"/>
            <ac:grpSpMk id="78" creationId="{F79377D6-F560-62EF-2C8D-8035A0133A0A}"/>
          </ac:grpSpMkLst>
        </pc:grpChg>
        <pc:grpChg chg="add mod">
          <ac:chgData name="Ashok, Sachin" userId="fc960850-3362-4299-93cf-3333984e9092" providerId="ADAL" clId="{FDBF16A5-36F0-664A-A91F-3E7C619898AD}" dt="2022-05-11T02:55:39.563" v="8935" actId="14100"/>
          <ac:grpSpMkLst>
            <pc:docMk/>
            <pc:sldMk cId="1316027409" sldId="293"/>
            <ac:grpSpMk id="81" creationId="{4EC89031-5455-D6EF-0B6C-5A11655C69E2}"/>
          </ac:grpSpMkLst>
        </pc:grpChg>
        <pc:grpChg chg="add del mod">
          <ac:chgData name="Ashok, Sachin" userId="fc960850-3362-4299-93cf-3333984e9092" providerId="ADAL" clId="{FDBF16A5-36F0-664A-A91F-3E7C619898AD}" dt="2022-05-11T01:25:20.305" v="7497"/>
          <ac:grpSpMkLst>
            <pc:docMk/>
            <pc:sldMk cId="1316027409" sldId="293"/>
            <ac:grpSpMk id="84" creationId="{D999BAE5-C764-5F40-D5F0-AE6E7059E1B8}"/>
          </ac:grpSpMkLst>
        </pc:grpChg>
        <pc:grpChg chg="add del mod">
          <ac:chgData name="Ashok, Sachin" userId="fc960850-3362-4299-93cf-3333984e9092" providerId="ADAL" clId="{FDBF16A5-36F0-664A-A91F-3E7C619898AD}" dt="2022-05-11T01:25:20.305" v="7497"/>
          <ac:grpSpMkLst>
            <pc:docMk/>
            <pc:sldMk cId="1316027409" sldId="293"/>
            <ac:grpSpMk id="87" creationId="{989D403F-2423-C12C-7689-49181A49842C}"/>
          </ac:grpSpMkLst>
        </pc:grpChg>
        <pc:grpChg chg="add del mod">
          <ac:chgData name="Ashok, Sachin" userId="fc960850-3362-4299-93cf-3333984e9092" providerId="ADAL" clId="{FDBF16A5-36F0-664A-A91F-3E7C619898AD}" dt="2022-05-11T01:25:20.305" v="7497"/>
          <ac:grpSpMkLst>
            <pc:docMk/>
            <pc:sldMk cId="1316027409" sldId="293"/>
            <ac:grpSpMk id="90" creationId="{7608F4EB-B4F2-E4E5-A2A1-F8AFCE2648C3}"/>
          </ac:grpSpMkLst>
        </pc:grpChg>
        <pc:grpChg chg="add mod">
          <ac:chgData name="Ashok, Sachin" userId="fc960850-3362-4299-93cf-3333984e9092" providerId="ADAL" clId="{FDBF16A5-36F0-664A-A91F-3E7C619898AD}" dt="2022-05-11T02:47:35.889" v="8859" actId="1076"/>
          <ac:grpSpMkLst>
            <pc:docMk/>
            <pc:sldMk cId="1316027409" sldId="293"/>
            <ac:grpSpMk id="93" creationId="{D8331A24-CD28-633E-8C3F-05E55FD5E8AB}"/>
          </ac:grpSpMkLst>
        </pc:grpChg>
        <pc:grpChg chg="add mod">
          <ac:chgData name="Ashok, Sachin" userId="fc960850-3362-4299-93cf-3333984e9092" providerId="ADAL" clId="{FDBF16A5-36F0-664A-A91F-3E7C619898AD}" dt="2022-05-11T02:48:13.438" v="8863" actId="1076"/>
          <ac:grpSpMkLst>
            <pc:docMk/>
            <pc:sldMk cId="1316027409" sldId="293"/>
            <ac:grpSpMk id="96" creationId="{3FBCEC54-C3BD-1C2F-3B8B-BFC869561A6F}"/>
          </ac:grpSpMkLst>
        </pc:grpChg>
        <pc:grpChg chg="add mod">
          <ac:chgData name="Ashok, Sachin" userId="fc960850-3362-4299-93cf-3333984e9092" providerId="ADAL" clId="{FDBF16A5-36F0-664A-A91F-3E7C619898AD}" dt="2022-05-11T02:48:09.402" v="8862" actId="14100"/>
          <ac:grpSpMkLst>
            <pc:docMk/>
            <pc:sldMk cId="1316027409" sldId="293"/>
            <ac:grpSpMk id="99" creationId="{61CF749D-AACD-9F57-EEE8-5E94936CF84D}"/>
          </ac:grpSpMkLst>
        </pc:grpChg>
        <pc:grpChg chg="add mod">
          <ac:chgData name="Ashok, Sachin" userId="fc960850-3362-4299-93cf-3333984e9092" providerId="ADAL" clId="{FDBF16A5-36F0-664A-A91F-3E7C619898AD}" dt="2022-05-11T02:03:32.270" v="8278" actId="1036"/>
          <ac:grpSpMkLst>
            <pc:docMk/>
            <pc:sldMk cId="1316027409" sldId="293"/>
            <ac:grpSpMk id="106" creationId="{B17033EE-184A-CBAF-73AE-9AE3361E004D}"/>
          </ac:grpSpMkLst>
        </pc:grpChg>
        <pc:grpChg chg="add mod">
          <ac:chgData name="Ashok, Sachin" userId="fc960850-3362-4299-93cf-3333984e9092" providerId="ADAL" clId="{FDBF16A5-36F0-664A-A91F-3E7C619898AD}" dt="2022-05-11T02:06:10.245" v="8289" actId="14100"/>
          <ac:grpSpMkLst>
            <pc:docMk/>
            <pc:sldMk cId="1316027409" sldId="293"/>
            <ac:grpSpMk id="109" creationId="{69CA79C0-E05C-9BC6-8F3F-F726EE6E9FF7}"/>
          </ac:grpSpMkLst>
        </pc:grpChg>
        <pc:grpChg chg="add mod">
          <ac:chgData name="Ashok, Sachin" userId="fc960850-3362-4299-93cf-3333984e9092" providerId="ADAL" clId="{FDBF16A5-36F0-664A-A91F-3E7C619898AD}" dt="2022-05-11T02:06:25.803" v="8291" actId="1076"/>
          <ac:grpSpMkLst>
            <pc:docMk/>
            <pc:sldMk cId="1316027409" sldId="293"/>
            <ac:grpSpMk id="112" creationId="{97B8388E-63A9-C42A-C414-85E2D7BD853E}"/>
          </ac:grpSpMkLst>
        </pc:grpChg>
        <pc:picChg chg="add mod">
          <ac:chgData name="Ashok, Sachin" userId="fc960850-3362-4299-93cf-3333984e9092" providerId="ADAL" clId="{FDBF16A5-36F0-664A-A91F-3E7C619898AD}" dt="2022-05-11T02:54:40.582" v="8925" actId="1076"/>
          <ac:picMkLst>
            <pc:docMk/>
            <pc:sldMk cId="1316027409" sldId="293"/>
            <ac:picMk id="8" creationId="{C514F1C2-4683-AAFF-32FF-F22F134E527E}"/>
          </ac:picMkLst>
        </pc:picChg>
        <pc:picChg chg="add del">
          <ac:chgData name="Ashok, Sachin" userId="fc960850-3362-4299-93cf-3333984e9092" providerId="ADAL" clId="{FDBF16A5-36F0-664A-A91F-3E7C619898AD}" dt="2022-05-11T00:58:05.841" v="7015" actId="478"/>
          <ac:picMkLst>
            <pc:docMk/>
            <pc:sldMk cId="1316027409" sldId="293"/>
            <ac:picMk id="2050" creationId="{B5B2D525-6A66-65F3-D0CD-124D35D880B3}"/>
          </ac:picMkLst>
        </pc:picChg>
        <pc:cxnChg chg="mod">
          <ac:chgData name="Ashok, Sachin" userId="fc960850-3362-4299-93cf-3333984e9092" providerId="ADAL" clId="{FDBF16A5-36F0-664A-A91F-3E7C619898AD}" dt="2022-05-11T00:59:45.074" v="7017"/>
          <ac:cxnSpMkLst>
            <pc:docMk/>
            <pc:sldMk cId="1316027409" sldId="293"/>
            <ac:cxnSpMk id="13" creationId="{D128A7D8-AA5C-5787-1D6D-71702DA53656}"/>
          </ac:cxnSpMkLst>
        </pc:cxnChg>
        <pc:cxnChg chg="mod">
          <ac:chgData name="Ashok, Sachin" userId="fc960850-3362-4299-93cf-3333984e9092" providerId="ADAL" clId="{FDBF16A5-36F0-664A-A91F-3E7C619898AD}" dt="2022-05-11T00:59:45.074" v="7017"/>
          <ac:cxnSpMkLst>
            <pc:docMk/>
            <pc:sldMk cId="1316027409" sldId="293"/>
            <ac:cxnSpMk id="14" creationId="{F6C0B4CE-1C2F-E785-B81E-D3FA89194D96}"/>
          </ac:cxnSpMkLst>
        </pc:cxnChg>
        <pc:cxnChg chg="mod">
          <ac:chgData name="Ashok, Sachin" userId="fc960850-3362-4299-93cf-3333984e9092" providerId="ADAL" clId="{FDBF16A5-36F0-664A-A91F-3E7C619898AD}" dt="2022-05-11T01:00:51.767" v="7036"/>
          <ac:cxnSpMkLst>
            <pc:docMk/>
            <pc:sldMk cId="1316027409" sldId="293"/>
            <ac:cxnSpMk id="22" creationId="{27FE8876-C275-D35A-2298-5EBE2AA8401C}"/>
          </ac:cxnSpMkLst>
        </pc:cxnChg>
        <pc:cxnChg chg="mod">
          <ac:chgData name="Ashok, Sachin" userId="fc960850-3362-4299-93cf-3333984e9092" providerId="ADAL" clId="{FDBF16A5-36F0-664A-A91F-3E7C619898AD}" dt="2022-05-11T02:01:38.686" v="8126" actId="14100"/>
          <ac:cxnSpMkLst>
            <pc:docMk/>
            <pc:sldMk cId="1316027409" sldId="293"/>
            <ac:cxnSpMk id="23" creationId="{1AD6116B-F66C-1352-9551-BBD29597B036}"/>
          </ac:cxnSpMkLst>
        </pc:cxnChg>
        <pc:cxnChg chg="mod">
          <ac:chgData name="Ashok, Sachin" userId="fc960850-3362-4299-93cf-3333984e9092" providerId="ADAL" clId="{FDBF16A5-36F0-664A-A91F-3E7C619898AD}" dt="2022-05-11T01:05:17.953" v="7108" actId="21"/>
          <ac:cxnSpMkLst>
            <pc:docMk/>
            <pc:sldMk cId="1316027409" sldId="293"/>
            <ac:cxnSpMk id="31" creationId="{0C3EF95D-8EF9-6E99-8032-302641607486}"/>
          </ac:cxnSpMkLst>
        </pc:cxnChg>
        <pc:cxnChg chg="mod">
          <ac:chgData name="Ashok, Sachin" userId="fc960850-3362-4299-93cf-3333984e9092" providerId="ADAL" clId="{FDBF16A5-36F0-664A-A91F-3E7C619898AD}" dt="2022-05-11T01:04:23.527" v="7062"/>
          <ac:cxnSpMkLst>
            <pc:docMk/>
            <pc:sldMk cId="1316027409" sldId="293"/>
            <ac:cxnSpMk id="32" creationId="{916E7512-8649-5CB5-C169-88C3716DF508}"/>
          </ac:cxnSpMkLst>
        </pc:cxnChg>
        <pc:cxnChg chg="mod">
          <ac:chgData name="Ashok, Sachin" userId="fc960850-3362-4299-93cf-3333984e9092" providerId="ADAL" clId="{FDBF16A5-36F0-664A-A91F-3E7C619898AD}" dt="2022-05-11T01:07:44.127" v="7197" actId="1037"/>
          <ac:cxnSpMkLst>
            <pc:docMk/>
            <pc:sldMk cId="1316027409" sldId="293"/>
            <ac:cxnSpMk id="40" creationId="{B3C8CFFF-F661-7DDA-AF4D-7E607A219EA3}"/>
          </ac:cxnSpMkLst>
        </pc:cxnChg>
        <pc:cxnChg chg="mod">
          <ac:chgData name="Ashok, Sachin" userId="fc960850-3362-4299-93cf-3333984e9092" providerId="ADAL" clId="{FDBF16A5-36F0-664A-A91F-3E7C619898AD}" dt="2022-05-11T01:07:34.180" v="7177" actId="1035"/>
          <ac:cxnSpMkLst>
            <pc:docMk/>
            <pc:sldMk cId="1316027409" sldId="293"/>
            <ac:cxnSpMk id="41" creationId="{0F51D7AE-F686-8FA8-6C91-9159ABC581F0}"/>
          </ac:cxnSpMkLst>
        </pc:cxnChg>
        <pc:cxnChg chg="mod">
          <ac:chgData name="Ashok, Sachin" userId="fc960850-3362-4299-93cf-3333984e9092" providerId="ADAL" clId="{FDBF16A5-36F0-664A-A91F-3E7C619898AD}" dt="2022-05-11T01:15:46.907" v="7358" actId="478"/>
          <ac:cxnSpMkLst>
            <pc:docMk/>
            <pc:sldMk cId="1316027409" sldId="293"/>
            <ac:cxnSpMk id="49" creationId="{1DCF1A3B-CC3A-CA68-3BF7-4519F3F2C05D}"/>
          </ac:cxnSpMkLst>
        </pc:cxnChg>
        <pc:cxnChg chg="mod">
          <ac:chgData name="Ashok, Sachin" userId="fc960850-3362-4299-93cf-3333984e9092" providerId="ADAL" clId="{FDBF16A5-36F0-664A-A91F-3E7C619898AD}" dt="2022-05-11T01:12:03.477" v="7261"/>
          <ac:cxnSpMkLst>
            <pc:docMk/>
            <pc:sldMk cId="1316027409" sldId="293"/>
            <ac:cxnSpMk id="50" creationId="{6A288D5B-8C6D-DC4D-11C3-155FD0B108D7}"/>
          </ac:cxnSpMkLst>
        </pc:cxnChg>
        <pc:cxnChg chg="mod">
          <ac:chgData name="Ashok, Sachin" userId="fc960850-3362-4299-93cf-3333984e9092" providerId="ADAL" clId="{FDBF16A5-36F0-664A-A91F-3E7C619898AD}" dt="2022-05-11T01:16:20.116" v="7374" actId="478"/>
          <ac:cxnSpMkLst>
            <pc:docMk/>
            <pc:sldMk cId="1316027409" sldId="293"/>
            <ac:cxnSpMk id="58" creationId="{C6928090-747C-7F85-28D3-6F4008EC7CB1}"/>
          </ac:cxnSpMkLst>
        </pc:cxnChg>
        <pc:cxnChg chg="mod">
          <ac:chgData name="Ashok, Sachin" userId="fc960850-3362-4299-93cf-3333984e9092" providerId="ADAL" clId="{FDBF16A5-36F0-664A-A91F-3E7C619898AD}" dt="2022-05-11T01:15:52.422" v="7359"/>
          <ac:cxnSpMkLst>
            <pc:docMk/>
            <pc:sldMk cId="1316027409" sldId="293"/>
            <ac:cxnSpMk id="59" creationId="{05214CBD-C74C-0F4B-26DB-13826143DA16}"/>
          </ac:cxnSpMkLst>
        </pc:cxnChg>
        <pc:cxnChg chg="mod">
          <ac:chgData name="Ashok, Sachin" userId="fc960850-3362-4299-93cf-3333984e9092" providerId="ADAL" clId="{FDBF16A5-36F0-664A-A91F-3E7C619898AD}" dt="2022-05-11T01:16:15.905" v="7372"/>
          <ac:cxnSpMkLst>
            <pc:docMk/>
            <pc:sldMk cId="1316027409" sldId="293"/>
            <ac:cxnSpMk id="64" creationId="{E5DFB03A-ED2D-F7B8-F742-C2B01A77DA42}"/>
          </ac:cxnSpMkLst>
        </pc:cxnChg>
        <pc:cxnChg chg="mod">
          <ac:chgData name="Ashok, Sachin" userId="fc960850-3362-4299-93cf-3333984e9092" providerId="ADAL" clId="{FDBF16A5-36F0-664A-A91F-3E7C619898AD}" dt="2022-05-11T01:16:15.905" v="7372"/>
          <ac:cxnSpMkLst>
            <pc:docMk/>
            <pc:sldMk cId="1316027409" sldId="293"/>
            <ac:cxnSpMk id="65" creationId="{6C12F0FB-345D-BE60-DA1B-BB93AD4D657C}"/>
          </ac:cxnSpMkLst>
        </pc:cxnChg>
        <pc:cxnChg chg="mod">
          <ac:chgData name="Ashok, Sachin" userId="fc960850-3362-4299-93cf-3333984e9092" providerId="ADAL" clId="{FDBF16A5-36F0-664A-A91F-3E7C619898AD}" dt="2022-05-11T01:18:02.328" v="7403"/>
          <ac:cxnSpMkLst>
            <pc:docMk/>
            <pc:sldMk cId="1316027409" sldId="293"/>
            <ac:cxnSpMk id="73" creationId="{78367E17-AC68-AF97-E88E-14DDEB99F7E3}"/>
          </ac:cxnSpMkLst>
        </pc:cxnChg>
        <pc:cxnChg chg="mod">
          <ac:chgData name="Ashok, Sachin" userId="fc960850-3362-4299-93cf-3333984e9092" providerId="ADAL" clId="{FDBF16A5-36F0-664A-A91F-3E7C619898AD}" dt="2022-05-11T01:18:02.328" v="7403"/>
          <ac:cxnSpMkLst>
            <pc:docMk/>
            <pc:sldMk cId="1316027409" sldId="293"/>
            <ac:cxnSpMk id="74" creationId="{C727035B-792B-E1B6-C630-AA8BDBFEACD6}"/>
          </ac:cxnSpMkLst>
        </pc:cxnChg>
        <pc:cxnChg chg="mod">
          <ac:chgData name="Ashok, Sachin" userId="fc960850-3362-4299-93cf-3333984e9092" providerId="ADAL" clId="{FDBF16A5-36F0-664A-A91F-3E7C619898AD}" dt="2022-05-11T01:18:08.399" v="7407"/>
          <ac:cxnSpMkLst>
            <pc:docMk/>
            <pc:sldMk cId="1316027409" sldId="293"/>
            <ac:cxnSpMk id="82" creationId="{63004EFF-0D72-1022-11E7-D2AACDE0F72F}"/>
          </ac:cxnSpMkLst>
        </pc:cxnChg>
        <pc:cxnChg chg="mod">
          <ac:chgData name="Ashok, Sachin" userId="fc960850-3362-4299-93cf-3333984e9092" providerId="ADAL" clId="{FDBF16A5-36F0-664A-A91F-3E7C619898AD}" dt="2022-05-11T02:56:23.631" v="8941" actId="14100"/>
          <ac:cxnSpMkLst>
            <pc:docMk/>
            <pc:sldMk cId="1316027409" sldId="293"/>
            <ac:cxnSpMk id="83" creationId="{E1367D2F-AEBF-C7DD-5B4A-0AC0C9507904}"/>
          </ac:cxnSpMkLst>
        </pc:cxnChg>
        <pc:cxnChg chg="mod">
          <ac:chgData name="Ashok, Sachin" userId="fc960850-3362-4299-93cf-3333984e9092" providerId="ADAL" clId="{FDBF16A5-36F0-664A-A91F-3E7C619898AD}" dt="2022-05-11T01:25:15.492" v="7494"/>
          <ac:cxnSpMkLst>
            <pc:docMk/>
            <pc:sldMk cId="1316027409" sldId="293"/>
            <ac:cxnSpMk id="91" creationId="{B68212E9-110D-8844-F580-33F823117E50}"/>
          </ac:cxnSpMkLst>
        </pc:cxnChg>
        <pc:cxnChg chg="mod">
          <ac:chgData name="Ashok, Sachin" userId="fc960850-3362-4299-93cf-3333984e9092" providerId="ADAL" clId="{FDBF16A5-36F0-664A-A91F-3E7C619898AD}" dt="2022-05-11T01:25:15.492" v="7494"/>
          <ac:cxnSpMkLst>
            <pc:docMk/>
            <pc:sldMk cId="1316027409" sldId="293"/>
            <ac:cxnSpMk id="92" creationId="{DBBEE818-C891-B816-1904-B79D6297A8A3}"/>
          </ac:cxnSpMkLst>
        </pc:cxnChg>
        <pc:cxnChg chg="mod">
          <ac:chgData name="Ashok, Sachin" userId="fc960850-3362-4299-93cf-3333984e9092" providerId="ADAL" clId="{FDBF16A5-36F0-664A-A91F-3E7C619898AD}" dt="2022-05-11T01:25:21.467" v="7498"/>
          <ac:cxnSpMkLst>
            <pc:docMk/>
            <pc:sldMk cId="1316027409" sldId="293"/>
            <ac:cxnSpMk id="100" creationId="{9D071358-9015-F7C9-3B73-2C0E6BBA1DAB}"/>
          </ac:cxnSpMkLst>
        </pc:cxnChg>
        <pc:cxnChg chg="mod">
          <ac:chgData name="Ashok, Sachin" userId="fc960850-3362-4299-93cf-3333984e9092" providerId="ADAL" clId="{FDBF16A5-36F0-664A-A91F-3E7C619898AD}" dt="2022-05-11T01:25:21.467" v="7498"/>
          <ac:cxnSpMkLst>
            <pc:docMk/>
            <pc:sldMk cId="1316027409" sldId="293"/>
            <ac:cxnSpMk id="101" creationId="{CACB1E9D-978B-7F71-0987-C17C90A6BF36}"/>
          </ac:cxnSpMkLst>
        </pc:cxnChg>
        <pc:cxnChg chg="mod">
          <ac:chgData name="Ashok, Sachin" userId="fc960850-3362-4299-93cf-3333984e9092" providerId="ADAL" clId="{FDBF16A5-36F0-664A-A91F-3E7C619898AD}" dt="2022-05-11T02:00:02.668" v="8113"/>
          <ac:cxnSpMkLst>
            <pc:docMk/>
            <pc:sldMk cId="1316027409" sldId="293"/>
            <ac:cxnSpMk id="110" creationId="{11C54F10-2C16-4887-0498-9EF4B474BFEE}"/>
          </ac:cxnSpMkLst>
        </pc:cxnChg>
        <pc:cxnChg chg="mod">
          <ac:chgData name="Ashok, Sachin" userId="fc960850-3362-4299-93cf-3333984e9092" providerId="ADAL" clId="{FDBF16A5-36F0-664A-A91F-3E7C619898AD}" dt="2022-05-11T02:06:20.873" v="8290" actId="14100"/>
          <ac:cxnSpMkLst>
            <pc:docMk/>
            <pc:sldMk cId="1316027409" sldId="293"/>
            <ac:cxnSpMk id="111" creationId="{D09EF971-FE8F-F1BA-B326-14C044EC4999}"/>
          </ac:cxnSpMkLst>
        </pc:cxnChg>
      </pc:sldChg>
      <pc:sldChg chg="addSp delSp modSp add del mod delAnim">
        <pc:chgData name="Ashok, Sachin" userId="fc960850-3362-4299-93cf-3333984e9092" providerId="ADAL" clId="{FDBF16A5-36F0-664A-A91F-3E7C619898AD}" dt="2022-05-11T04:40:37.818" v="9472" actId="2696"/>
        <pc:sldMkLst>
          <pc:docMk/>
          <pc:sldMk cId="829833304" sldId="294"/>
        </pc:sldMkLst>
        <pc:spChg chg="mod">
          <ac:chgData name="Ashok, Sachin" userId="fc960850-3362-4299-93cf-3333984e9092" providerId="ADAL" clId="{FDBF16A5-36F0-664A-A91F-3E7C619898AD}" dt="2022-05-11T04:40:25.181" v="9469" actId="1076"/>
          <ac:spMkLst>
            <pc:docMk/>
            <pc:sldMk cId="829833304" sldId="294"/>
            <ac:spMk id="3" creationId="{65538531-FD5D-8648-37DC-F1C2C18DAF5E}"/>
          </ac:spMkLst>
        </pc:spChg>
        <pc:spChg chg="add del">
          <ac:chgData name="Ashok, Sachin" userId="fc960850-3362-4299-93cf-3333984e9092" providerId="ADAL" clId="{FDBF16A5-36F0-664A-A91F-3E7C619898AD}" dt="2022-05-11T04:38:32.691" v="9459" actId="11529"/>
          <ac:spMkLst>
            <pc:docMk/>
            <pc:sldMk cId="829833304" sldId="294"/>
            <ac:spMk id="9" creationId="{6D8DEE51-1D7B-7F5E-BA12-FC2988EEB81F}"/>
          </ac:spMkLst>
        </pc:spChg>
        <pc:spChg chg="add del">
          <ac:chgData name="Ashok, Sachin" userId="fc960850-3362-4299-93cf-3333984e9092" providerId="ADAL" clId="{FDBF16A5-36F0-664A-A91F-3E7C619898AD}" dt="2022-05-11T04:38:47.578" v="9461" actId="478"/>
          <ac:spMkLst>
            <pc:docMk/>
            <pc:sldMk cId="829833304" sldId="294"/>
            <ac:spMk id="12" creationId="{D710E2DE-9E4C-3720-D9E9-CEFF250A4E05}"/>
          </ac:spMkLst>
        </pc:spChg>
        <pc:spChg chg="add del mod">
          <ac:chgData name="Ashok, Sachin" userId="fc960850-3362-4299-93cf-3333984e9092" providerId="ADAL" clId="{FDBF16A5-36F0-664A-A91F-3E7C619898AD}" dt="2022-05-11T04:40:34.346" v="9470" actId="21"/>
          <ac:spMkLst>
            <pc:docMk/>
            <pc:sldMk cId="829833304" sldId="294"/>
            <ac:spMk id="13" creationId="{6846C797-9CE4-0C42-7F35-AE8A8A57E19B}"/>
          </ac:spMkLst>
        </pc:spChg>
        <pc:picChg chg="del">
          <ac:chgData name="Ashok, Sachin" userId="fc960850-3362-4299-93cf-3333984e9092" providerId="ADAL" clId="{FDBF16A5-36F0-664A-A91F-3E7C619898AD}" dt="2022-05-11T04:38:19.973" v="9457" actId="478"/>
          <ac:picMkLst>
            <pc:docMk/>
            <pc:sldMk cId="829833304" sldId="294"/>
            <ac:picMk id="10" creationId="{ACF57BD4-907F-9FDB-B700-00C9EF4D77F1}"/>
          </ac:picMkLst>
        </pc:picChg>
        <pc:picChg chg="del">
          <ac:chgData name="Ashok, Sachin" userId="fc960850-3362-4299-93cf-3333984e9092" providerId="ADAL" clId="{FDBF16A5-36F0-664A-A91F-3E7C619898AD}" dt="2022-05-11T04:38:18.153" v="9456" actId="478"/>
          <ac:picMkLst>
            <pc:docMk/>
            <pc:sldMk cId="829833304" sldId="294"/>
            <ac:picMk id="11" creationId="{E5A9FF76-6449-B93D-869B-ABBC82410BD1}"/>
          </ac:picMkLst>
        </pc:picChg>
      </pc:sldChg>
      <pc:sldChg chg="addSp delSp modSp new mod ord modAnim">
        <pc:chgData name="Ashok, Sachin" userId="fc960850-3362-4299-93cf-3333984e9092" providerId="ADAL" clId="{FDBF16A5-36F0-664A-A91F-3E7C619898AD}" dt="2022-05-11T18:27:13.613" v="12910"/>
        <pc:sldMkLst>
          <pc:docMk/>
          <pc:sldMk cId="2568757181" sldId="295"/>
        </pc:sldMkLst>
        <pc:spChg chg="del">
          <ac:chgData name="Ashok, Sachin" userId="fc960850-3362-4299-93cf-3333984e9092" providerId="ADAL" clId="{FDBF16A5-36F0-664A-A91F-3E7C619898AD}" dt="2022-05-11T04:40:41.634" v="9474" actId="478"/>
          <ac:spMkLst>
            <pc:docMk/>
            <pc:sldMk cId="2568757181" sldId="295"/>
            <ac:spMk id="2" creationId="{5AC0DC55-150C-58AE-1779-32F399FC0CB4}"/>
          </ac:spMkLst>
        </pc:spChg>
        <pc:spChg chg="del">
          <ac:chgData name="Ashok, Sachin" userId="fc960850-3362-4299-93cf-3333984e9092" providerId="ADAL" clId="{FDBF16A5-36F0-664A-A91F-3E7C619898AD}" dt="2022-05-11T04:40:39.831" v="9473" actId="478"/>
          <ac:spMkLst>
            <pc:docMk/>
            <pc:sldMk cId="2568757181" sldId="295"/>
            <ac:spMk id="3" creationId="{EB35AA85-5EB4-AAAE-24CB-4468F2617ABD}"/>
          </ac:spMkLst>
        </pc:spChg>
        <pc:spChg chg="add mod">
          <ac:chgData name="Ashok, Sachin" userId="fc960850-3362-4299-93cf-3333984e9092" providerId="ADAL" clId="{FDBF16A5-36F0-664A-A91F-3E7C619898AD}" dt="2022-05-11T04:55:47.801" v="9606" actId="1035"/>
          <ac:spMkLst>
            <pc:docMk/>
            <pc:sldMk cId="2568757181" sldId="295"/>
            <ac:spMk id="4" creationId="{CBE3E70D-D3D2-0DFE-6855-49E57C6EC9BE}"/>
          </ac:spMkLst>
        </pc:spChg>
        <pc:spChg chg="add mod">
          <ac:chgData name="Ashok, Sachin" userId="fc960850-3362-4299-93cf-3333984e9092" providerId="ADAL" clId="{FDBF16A5-36F0-664A-A91F-3E7C619898AD}" dt="2022-05-11T04:57:44.471" v="9629"/>
          <ac:spMkLst>
            <pc:docMk/>
            <pc:sldMk cId="2568757181" sldId="295"/>
            <ac:spMk id="5" creationId="{9E5DCEF1-D438-87F6-BDEF-2E24DBB7D201}"/>
          </ac:spMkLst>
        </pc:spChg>
        <pc:spChg chg="add del mod">
          <ac:chgData name="Ashok, Sachin" userId="fc960850-3362-4299-93cf-3333984e9092" providerId="ADAL" clId="{FDBF16A5-36F0-664A-A91F-3E7C619898AD}" dt="2022-05-11T04:54:54.124" v="9586"/>
          <ac:spMkLst>
            <pc:docMk/>
            <pc:sldMk cId="2568757181" sldId="295"/>
            <ac:spMk id="6" creationId="{519CF170-1F66-20B0-A486-F1AC8C20C14A}"/>
          </ac:spMkLst>
        </pc:spChg>
        <pc:spChg chg="add mod">
          <ac:chgData name="Ashok, Sachin" userId="fc960850-3362-4299-93cf-3333984e9092" providerId="ADAL" clId="{FDBF16A5-36F0-664A-A91F-3E7C619898AD}" dt="2022-05-11T05:00:05.027" v="9676" actId="11530"/>
          <ac:spMkLst>
            <pc:docMk/>
            <pc:sldMk cId="2568757181" sldId="295"/>
            <ac:spMk id="7" creationId="{20E08C68-FF3C-85FB-07A1-83574C2E81B9}"/>
          </ac:spMkLst>
        </pc:spChg>
        <pc:spChg chg="add mod">
          <ac:chgData name="Ashok, Sachin" userId="fc960850-3362-4299-93cf-3333984e9092" providerId="ADAL" clId="{FDBF16A5-36F0-664A-A91F-3E7C619898AD}" dt="2022-05-11T09:06:53.859" v="11114"/>
          <ac:spMkLst>
            <pc:docMk/>
            <pc:sldMk cId="2568757181" sldId="295"/>
            <ac:spMk id="13" creationId="{6360C80E-231D-D481-02C5-CC22F62319B1}"/>
          </ac:spMkLst>
        </pc:spChg>
        <pc:spChg chg="add mod">
          <ac:chgData name="Ashok, Sachin" userId="fc960850-3362-4299-93cf-3333984e9092" providerId="ADAL" clId="{FDBF16A5-36F0-664A-A91F-3E7C619898AD}" dt="2022-05-11T09:06:53.859" v="11114"/>
          <ac:spMkLst>
            <pc:docMk/>
            <pc:sldMk cId="2568757181" sldId="295"/>
            <ac:spMk id="14" creationId="{91BEA012-8D6F-310A-582D-AFF4D53320DD}"/>
          </ac:spMkLst>
        </pc:spChg>
        <pc:spChg chg="add mod">
          <ac:chgData name="Ashok, Sachin" userId="fc960850-3362-4299-93cf-3333984e9092" providerId="ADAL" clId="{FDBF16A5-36F0-664A-A91F-3E7C619898AD}" dt="2022-05-11T10:08:31.173" v="11658"/>
          <ac:spMkLst>
            <pc:docMk/>
            <pc:sldMk cId="2568757181" sldId="295"/>
            <ac:spMk id="17" creationId="{F3B5CFB4-E626-2C86-1163-45556F0D61CE}"/>
          </ac:spMkLst>
        </pc:spChg>
        <pc:spChg chg="add mod">
          <ac:chgData name="Ashok, Sachin" userId="fc960850-3362-4299-93cf-3333984e9092" providerId="ADAL" clId="{FDBF16A5-36F0-664A-A91F-3E7C619898AD}" dt="2022-05-11T10:08:31.173" v="11658"/>
          <ac:spMkLst>
            <pc:docMk/>
            <pc:sldMk cId="2568757181" sldId="295"/>
            <ac:spMk id="18" creationId="{A883B356-B537-8233-865B-F6221BAA610D}"/>
          </ac:spMkLst>
        </pc:spChg>
        <pc:spChg chg="add mod">
          <ac:chgData name="Ashok, Sachin" userId="fc960850-3362-4299-93cf-3333984e9092" providerId="ADAL" clId="{FDBF16A5-36F0-664A-A91F-3E7C619898AD}" dt="2022-05-11T10:09:46.308" v="11673" actId="1076"/>
          <ac:spMkLst>
            <pc:docMk/>
            <pc:sldMk cId="2568757181" sldId="295"/>
            <ac:spMk id="35" creationId="{3885EA8F-301E-9C4C-8F77-31522BE2A287}"/>
          </ac:spMkLst>
        </pc:spChg>
        <pc:spChg chg="add mod">
          <ac:chgData name="Ashok, Sachin" userId="fc960850-3362-4299-93cf-3333984e9092" providerId="ADAL" clId="{FDBF16A5-36F0-664A-A91F-3E7C619898AD}" dt="2022-05-11T10:09:46.308" v="11673" actId="1076"/>
          <ac:spMkLst>
            <pc:docMk/>
            <pc:sldMk cId="2568757181" sldId="295"/>
            <ac:spMk id="36" creationId="{8EF0B196-63E4-5C48-7C2B-45432EAE1B89}"/>
          </ac:spMkLst>
        </pc:spChg>
        <pc:spChg chg="add mod">
          <ac:chgData name="Ashok, Sachin" userId="fc960850-3362-4299-93cf-3333984e9092" providerId="ADAL" clId="{FDBF16A5-36F0-664A-A91F-3E7C619898AD}" dt="2022-05-11T10:09:46.308" v="11673" actId="1076"/>
          <ac:spMkLst>
            <pc:docMk/>
            <pc:sldMk cId="2568757181" sldId="295"/>
            <ac:spMk id="37" creationId="{0E1C2319-7B4C-EC0F-4D9A-4EC642DB8DE8}"/>
          </ac:spMkLst>
        </pc:spChg>
        <pc:spChg chg="add mod">
          <ac:chgData name="Ashok, Sachin" userId="fc960850-3362-4299-93cf-3333984e9092" providerId="ADAL" clId="{FDBF16A5-36F0-664A-A91F-3E7C619898AD}" dt="2022-05-11T18:27:13.613" v="12910"/>
          <ac:spMkLst>
            <pc:docMk/>
            <pc:sldMk cId="2568757181" sldId="295"/>
            <ac:spMk id="41" creationId="{1E8CCB22-A8A4-7E96-46F3-F3B07BC80CEF}"/>
          </ac:spMkLst>
        </pc:spChg>
        <pc:spChg chg="add mod">
          <ac:chgData name="Ashok, Sachin" userId="fc960850-3362-4299-93cf-3333984e9092" providerId="ADAL" clId="{FDBF16A5-36F0-664A-A91F-3E7C619898AD}" dt="2022-05-11T18:27:13.613" v="12910"/>
          <ac:spMkLst>
            <pc:docMk/>
            <pc:sldMk cId="2568757181" sldId="295"/>
            <ac:spMk id="42" creationId="{7485E1E2-50F0-C039-6260-4B126B3C6179}"/>
          </ac:spMkLst>
        </pc:spChg>
        <pc:spChg chg="add mod">
          <ac:chgData name="Ashok, Sachin" userId="fc960850-3362-4299-93cf-3333984e9092" providerId="ADAL" clId="{FDBF16A5-36F0-664A-A91F-3E7C619898AD}" dt="2022-05-11T18:27:13.613" v="12910"/>
          <ac:spMkLst>
            <pc:docMk/>
            <pc:sldMk cId="2568757181" sldId="295"/>
            <ac:spMk id="43" creationId="{6631071E-06D8-AEEA-6A88-BDC679101F8A}"/>
          </ac:spMkLst>
        </pc:spChg>
        <pc:spChg chg="add mod">
          <ac:chgData name="Ashok, Sachin" userId="fc960850-3362-4299-93cf-3333984e9092" providerId="ADAL" clId="{FDBF16A5-36F0-664A-A91F-3E7C619898AD}" dt="2022-05-11T18:27:13.613" v="12910"/>
          <ac:spMkLst>
            <pc:docMk/>
            <pc:sldMk cId="2568757181" sldId="295"/>
            <ac:spMk id="44" creationId="{DBB69C75-7CE5-59C3-D17E-CBF6D91999AD}"/>
          </ac:spMkLst>
        </pc:spChg>
        <pc:spChg chg="add mod">
          <ac:chgData name="Ashok, Sachin" userId="fc960850-3362-4299-93cf-3333984e9092" providerId="ADAL" clId="{FDBF16A5-36F0-664A-A91F-3E7C619898AD}" dt="2022-05-11T18:27:13.613" v="12910"/>
          <ac:spMkLst>
            <pc:docMk/>
            <pc:sldMk cId="2568757181" sldId="295"/>
            <ac:spMk id="45" creationId="{554404F5-41EA-139C-E7E7-C7223571045C}"/>
          </ac:spMkLst>
        </pc:spChg>
        <pc:spChg chg="add mod">
          <ac:chgData name="Ashok, Sachin" userId="fc960850-3362-4299-93cf-3333984e9092" providerId="ADAL" clId="{FDBF16A5-36F0-664A-A91F-3E7C619898AD}" dt="2022-05-11T18:27:13.613" v="12910"/>
          <ac:spMkLst>
            <pc:docMk/>
            <pc:sldMk cId="2568757181" sldId="295"/>
            <ac:spMk id="46" creationId="{1D1CF293-2EAC-E3B1-F9C3-AEE566C89BBF}"/>
          </ac:spMkLst>
        </pc:spChg>
        <pc:spChg chg="add mod">
          <ac:chgData name="Ashok, Sachin" userId="fc960850-3362-4299-93cf-3333984e9092" providerId="ADAL" clId="{FDBF16A5-36F0-664A-A91F-3E7C619898AD}" dt="2022-05-11T18:27:13.613" v="12910"/>
          <ac:spMkLst>
            <pc:docMk/>
            <pc:sldMk cId="2568757181" sldId="295"/>
            <ac:spMk id="47" creationId="{F719EAC8-35DD-6DD1-FAA4-5748FE17DA61}"/>
          </ac:spMkLst>
        </pc:spChg>
        <pc:spChg chg="add mod">
          <ac:chgData name="Ashok, Sachin" userId="fc960850-3362-4299-93cf-3333984e9092" providerId="ADAL" clId="{FDBF16A5-36F0-664A-A91F-3E7C619898AD}" dt="2022-05-11T18:27:13.613" v="12910"/>
          <ac:spMkLst>
            <pc:docMk/>
            <pc:sldMk cId="2568757181" sldId="295"/>
            <ac:spMk id="48" creationId="{1CBF3958-99B4-54DE-81B2-5D0A19F9CB4D}"/>
          </ac:spMkLst>
        </pc:spChg>
        <pc:picChg chg="add del mod">
          <ac:chgData name="Ashok, Sachin" userId="fc960850-3362-4299-93cf-3333984e9092" providerId="ADAL" clId="{FDBF16A5-36F0-664A-A91F-3E7C619898AD}" dt="2022-05-11T10:09:02.138" v="11665"/>
          <ac:picMkLst>
            <pc:docMk/>
            <pc:sldMk cId="2568757181" sldId="295"/>
            <ac:picMk id="27" creationId="{AFCA8082-231E-8863-1ABF-B1B7311EB40A}"/>
          </ac:picMkLst>
        </pc:picChg>
        <pc:picChg chg="add del mod">
          <ac:chgData name="Ashok, Sachin" userId="fc960850-3362-4299-93cf-3333984e9092" providerId="ADAL" clId="{FDBF16A5-36F0-664A-A91F-3E7C619898AD}" dt="2022-05-11T10:09:02.138" v="11665"/>
          <ac:picMkLst>
            <pc:docMk/>
            <pc:sldMk cId="2568757181" sldId="295"/>
            <ac:picMk id="28" creationId="{56407DB0-9C44-9F15-C2BC-9AC36FE383BB}"/>
          </ac:picMkLst>
        </pc:picChg>
        <pc:picChg chg="add mod">
          <ac:chgData name="Ashok, Sachin" userId="fc960850-3362-4299-93cf-3333984e9092" providerId="ADAL" clId="{FDBF16A5-36F0-664A-A91F-3E7C619898AD}" dt="2022-05-11T10:09:04.794" v="11667" actId="1076"/>
          <ac:picMkLst>
            <pc:docMk/>
            <pc:sldMk cId="2568757181" sldId="295"/>
            <ac:picMk id="29" creationId="{C5D61F9B-A98D-7EB2-6FE6-4199A23654E7}"/>
          </ac:picMkLst>
        </pc:picChg>
        <pc:picChg chg="add mod">
          <ac:chgData name="Ashok, Sachin" userId="fc960850-3362-4299-93cf-3333984e9092" providerId="ADAL" clId="{FDBF16A5-36F0-664A-A91F-3E7C619898AD}" dt="2022-05-11T10:09:04.794" v="11667" actId="1076"/>
          <ac:picMkLst>
            <pc:docMk/>
            <pc:sldMk cId="2568757181" sldId="295"/>
            <ac:picMk id="30" creationId="{484934A5-0FC3-5A6B-73C4-EEEBBC515E34}"/>
          </ac:picMkLst>
        </pc:picChg>
        <pc:picChg chg="add mod">
          <ac:chgData name="Ashok, Sachin" userId="fc960850-3362-4299-93cf-3333984e9092" providerId="ADAL" clId="{FDBF16A5-36F0-664A-A91F-3E7C619898AD}" dt="2022-05-11T10:09:46.308" v="11673" actId="1076"/>
          <ac:picMkLst>
            <pc:docMk/>
            <pc:sldMk cId="2568757181" sldId="295"/>
            <ac:picMk id="31" creationId="{FB44864F-8F4A-2606-BDB7-48DD77B0AA82}"/>
          </ac:picMkLst>
        </pc:picChg>
        <pc:picChg chg="add mod">
          <ac:chgData name="Ashok, Sachin" userId="fc960850-3362-4299-93cf-3333984e9092" providerId="ADAL" clId="{FDBF16A5-36F0-664A-A91F-3E7C619898AD}" dt="2022-05-11T10:09:46.308" v="11673" actId="1076"/>
          <ac:picMkLst>
            <pc:docMk/>
            <pc:sldMk cId="2568757181" sldId="295"/>
            <ac:picMk id="32" creationId="{DDC32343-EFA1-FF0A-9BF2-C3BBA04451EA}"/>
          </ac:picMkLst>
        </pc:picChg>
        <pc:cxnChg chg="add mod">
          <ac:chgData name="Ashok, Sachin" userId="fc960850-3362-4299-93cf-3333984e9092" providerId="ADAL" clId="{FDBF16A5-36F0-664A-A91F-3E7C619898AD}" dt="2022-05-11T09:06:53.859" v="11114"/>
          <ac:cxnSpMkLst>
            <pc:docMk/>
            <pc:sldMk cId="2568757181" sldId="295"/>
            <ac:cxnSpMk id="8" creationId="{7F569827-8B9D-1AA3-90A5-561E8A0414A6}"/>
          </ac:cxnSpMkLst>
        </pc:cxnChg>
        <pc:cxnChg chg="add mod">
          <ac:chgData name="Ashok, Sachin" userId="fc960850-3362-4299-93cf-3333984e9092" providerId="ADAL" clId="{FDBF16A5-36F0-664A-A91F-3E7C619898AD}" dt="2022-05-11T09:06:53.859" v="11114"/>
          <ac:cxnSpMkLst>
            <pc:docMk/>
            <pc:sldMk cId="2568757181" sldId="295"/>
            <ac:cxnSpMk id="9" creationId="{44578A78-9BAD-1582-A7C3-40D22D16CBD8}"/>
          </ac:cxnSpMkLst>
        </pc:cxnChg>
        <pc:cxnChg chg="add mod">
          <ac:chgData name="Ashok, Sachin" userId="fc960850-3362-4299-93cf-3333984e9092" providerId="ADAL" clId="{FDBF16A5-36F0-664A-A91F-3E7C619898AD}" dt="2022-05-11T09:06:53.859" v="11114"/>
          <ac:cxnSpMkLst>
            <pc:docMk/>
            <pc:sldMk cId="2568757181" sldId="295"/>
            <ac:cxnSpMk id="10" creationId="{57CE9E76-E235-73DD-5FE6-8D471CACAE07}"/>
          </ac:cxnSpMkLst>
        </pc:cxnChg>
        <pc:cxnChg chg="add mod">
          <ac:chgData name="Ashok, Sachin" userId="fc960850-3362-4299-93cf-3333984e9092" providerId="ADAL" clId="{FDBF16A5-36F0-664A-A91F-3E7C619898AD}" dt="2022-05-11T09:06:53.859" v="11114"/>
          <ac:cxnSpMkLst>
            <pc:docMk/>
            <pc:sldMk cId="2568757181" sldId="295"/>
            <ac:cxnSpMk id="11" creationId="{F0FB9C39-1CFA-228D-A40E-3BDC76270040}"/>
          </ac:cxnSpMkLst>
        </pc:cxnChg>
        <pc:cxnChg chg="add mod">
          <ac:chgData name="Ashok, Sachin" userId="fc960850-3362-4299-93cf-3333984e9092" providerId="ADAL" clId="{FDBF16A5-36F0-664A-A91F-3E7C619898AD}" dt="2022-05-11T09:06:53.859" v="11114"/>
          <ac:cxnSpMkLst>
            <pc:docMk/>
            <pc:sldMk cId="2568757181" sldId="295"/>
            <ac:cxnSpMk id="12" creationId="{3CE605D1-C78C-C8C3-227A-B72859FFAC84}"/>
          </ac:cxnSpMkLst>
        </pc:cxnChg>
        <pc:cxnChg chg="add mod">
          <ac:chgData name="Ashok, Sachin" userId="fc960850-3362-4299-93cf-3333984e9092" providerId="ADAL" clId="{FDBF16A5-36F0-664A-A91F-3E7C619898AD}" dt="2022-05-11T10:08:31.173" v="11658"/>
          <ac:cxnSpMkLst>
            <pc:docMk/>
            <pc:sldMk cId="2568757181" sldId="295"/>
            <ac:cxnSpMk id="15" creationId="{FB88AE49-E076-3769-48FD-689D36143403}"/>
          </ac:cxnSpMkLst>
        </pc:cxnChg>
        <pc:cxnChg chg="add mod">
          <ac:chgData name="Ashok, Sachin" userId="fc960850-3362-4299-93cf-3333984e9092" providerId="ADAL" clId="{FDBF16A5-36F0-664A-A91F-3E7C619898AD}" dt="2022-05-11T10:08:31.173" v="11658"/>
          <ac:cxnSpMkLst>
            <pc:docMk/>
            <pc:sldMk cId="2568757181" sldId="295"/>
            <ac:cxnSpMk id="16" creationId="{08EB6F2B-653C-1841-3202-BFEA800A6C9B}"/>
          </ac:cxnSpMkLst>
        </pc:cxnChg>
        <pc:cxnChg chg="add mod">
          <ac:chgData name="Ashok, Sachin" userId="fc960850-3362-4299-93cf-3333984e9092" providerId="ADAL" clId="{FDBF16A5-36F0-664A-A91F-3E7C619898AD}" dt="2022-05-11T10:08:31.173" v="11658"/>
          <ac:cxnSpMkLst>
            <pc:docMk/>
            <pc:sldMk cId="2568757181" sldId="295"/>
            <ac:cxnSpMk id="19" creationId="{D75D03A8-1001-9565-088A-3770C821F1C3}"/>
          </ac:cxnSpMkLst>
        </pc:cxnChg>
        <pc:cxnChg chg="add mod">
          <ac:chgData name="Ashok, Sachin" userId="fc960850-3362-4299-93cf-3333984e9092" providerId="ADAL" clId="{FDBF16A5-36F0-664A-A91F-3E7C619898AD}" dt="2022-05-11T10:08:31.173" v="11658"/>
          <ac:cxnSpMkLst>
            <pc:docMk/>
            <pc:sldMk cId="2568757181" sldId="295"/>
            <ac:cxnSpMk id="20" creationId="{B359FDAB-82A5-7C20-EA27-9F9541AC91F5}"/>
          </ac:cxnSpMkLst>
        </pc:cxnChg>
        <pc:cxnChg chg="add mod">
          <ac:chgData name="Ashok, Sachin" userId="fc960850-3362-4299-93cf-3333984e9092" providerId="ADAL" clId="{FDBF16A5-36F0-664A-A91F-3E7C619898AD}" dt="2022-05-11T10:08:31.173" v="11658"/>
          <ac:cxnSpMkLst>
            <pc:docMk/>
            <pc:sldMk cId="2568757181" sldId="295"/>
            <ac:cxnSpMk id="21" creationId="{EE41E7FF-52D2-C743-5546-2DBC50FB22F2}"/>
          </ac:cxnSpMkLst>
        </pc:cxnChg>
        <pc:cxnChg chg="add mod">
          <ac:chgData name="Ashok, Sachin" userId="fc960850-3362-4299-93cf-3333984e9092" providerId="ADAL" clId="{FDBF16A5-36F0-664A-A91F-3E7C619898AD}" dt="2022-05-11T10:08:31.173" v="11658"/>
          <ac:cxnSpMkLst>
            <pc:docMk/>
            <pc:sldMk cId="2568757181" sldId="295"/>
            <ac:cxnSpMk id="22" creationId="{0A1E41DD-67D3-CBA1-EBF9-917AD61DCAAE}"/>
          </ac:cxnSpMkLst>
        </pc:cxnChg>
        <pc:cxnChg chg="add mod">
          <ac:chgData name="Ashok, Sachin" userId="fc960850-3362-4299-93cf-3333984e9092" providerId="ADAL" clId="{FDBF16A5-36F0-664A-A91F-3E7C619898AD}" dt="2022-05-11T10:08:31.173" v="11658"/>
          <ac:cxnSpMkLst>
            <pc:docMk/>
            <pc:sldMk cId="2568757181" sldId="295"/>
            <ac:cxnSpMk id="23" creationId="{0C2EDE5D-3F12-9016-0263-77C79D75C3FB}"/>
          </ac:cxnSpMkLst>
        </pc:cxnChg>
        <pc:cxnChg chg="add mod">
          <ac:chgData name="Ashok, Sachin" userId="fc960850-3362-4299-93cf-3333984e9092" providerId="ADAL" clId="{FDBF16A5-36F0-664A-A91F-3E7C619898AD}" dt="2022-05-11T10:08:31.173" v="11658"/>
          <ac:cxnSpMkLst>
            <pc:docMk/>
            <pc:sldMk cId="2568757181" sldId="295"/>
            <ac:cxnSpMk id="24" creationId="{1F5F1836-A53F-CEA6-3F66-BFF55E4ABD07}"/>
          </ac:cxnSpMkLst>
        </pc:cxnChg>
        <pc:cxnChg chg="add mod">
          <ac:chgData name="Ashok, Sachin" userId="fc960850-3362-4299-93cf-3333984e9092" providerId="ADAL" clId="{FDBF16A5-36F0-664A-A91F-3E7C619898AD}" dt="2022-05-11T10:08:31.173" v="11658"/>
          <ac:cxnSpMkLst>
            <pc:docMk/>
            <pc:sldMk cId="2568757181" sldId="295"/>
            <ac:cxnSpMk id="25" creationId="{54A83C14-E88D-6555-1C40-26D57B93BFB1}"/>
          </ac:cxnSpMkLst>
        </pc:cxnChg>
        <pc:cxnChg chg="add mod">
          <ac:chgData name="Ashok, Sachin" userId="fc960850-3362-4299-93cf-3333984e9092" providerId="ADAL" clId="{FDBF16A5-36F0-664A-A91F-3E7C619898AD}" dt="2022-05-11T10:08:31.173" v="11658"/>
          <ac:cxnSpMkLst>
            <pc:docMk/>
            <pc:sldMk cId="2568757181" sldId="295"/>
            <ac:cxnSpMk id="26" creationId="{2EFF7C6E-F9CA-4D05-7376-0B20A7AE6C7D}"/>
          </ac:cxnSpMkLst>
        </pc:cxnChg>
        <pc:cxnChg chg="add mod">
          <ac:chgData name="Ashok, Sachin" userId="fc960850-3362-4299-93cf-3333984e9092" providerId="ADAL" clId="{FDBF16A5-36F0-664A-A91F-3E7C619898AD}" dt="2022-05-11T10:09:46.308" v="11673" actId="1076"/>
          <ac:cxnSpMkLst>
            <pc:docMk/>
            <pc:sldMk cId="2568757181" sldId="295"/>
            <ac:cxnSpMk id="33" creationId="{C5B4B2EA-C3D3-EB8A-9C32-042396EB4F9D}"/>
          </ac:cxnSpMkLst>
        </pc:cxnChg>
        <pc:cxnChg chg="add mod">
          <ac:chgData name="Ashok, Sachin" userId="fc960850-3362-4299-93cf-3333984e9092" providerId="ADAL" clId="{FDBF16A5-36F0-664A-A91F-3E7C619898AD}" dt="2022-05-11T10:09:46.308" v="11673" actId="1076"/>
          <ac:cxnSpMkLst>
            <pc:docMk/>
            <pc:sldMk cId="2568757181" sldId="295"/>
            <ac:cxnSpMk id="34" creationId="{9AB288E8-D2A8-C734-79BA-7E31685C4D1F}"/>
          </ac:cxnSpMkLst>
        </pc:cxnChg>
        <pc:cxnChg chg="add mod">
          <ac:chgData name="Ashok, Sachin" userId="fc960850-3362-4299-93cf-3333984e9092" providerId="ADAL" clId="{FDBF16A5-36F0-664A-A91F-3E7C619898AD}" dt="2022-05-11T18:27:13.613" v="12910"/>
          <ac:cxnSpMkLst>
            <pc:docMk/>
            <pc:sldMk cId="2568757181" sldId="295"/>
            <ac:cxnSpMk id="38" creationId="{D6745D6B-3C45-0204-8714-7F666A91B2AD}"/>
          </ac:cxnSpMkLst>
        </pc:cxnChg>
        <pc:cxnChg chg="add mod">
          <ac:chgData name="Ashok, Sachin" userId="fc960850-3362-4299-93cf-3333984e9092" providerId="ADAL" clId="{FDBF16A5-36F0-664A-A91F-3E7C619898AD}" dt="2022-05-11T18:27:13.613" v="12910"/>
          <ac:cxnSpMkLst>
            <pc:docMk/>
            <pc:sldMk cId="2568757181" sldId="295"/>
            <ac:cxnSpMk id="39" creationId="{C2AF3BBC-3F1E-E83F-F4FF-A73991654C3E}"/>
          </ac:cxnSpMkLst>
        </pc:cxnChg>
        <pc:cxnChg chg="add mod">
          <ac:chgData name="Ashok, Sachin" userId="fc960850-3362-4299-93cf-3333984e9092" providerId="ADAL" clId="{FDBF16A5-36F0-664A-A91F-3E7C619898AD}" dt="2022-05-11T18:27:13.613" v="12910"/>
          <ac:cxnSpMkLst>
            <pc:docMk/>
            <pc:sldMk cId="2568757181" sldId="295"/>
            <ac:cxnSpMk id="40" creationId="{C8E1872E-62EE-BA85-499B-14AB09FF29B9}"/>
          </ac:cxnSpMkLst>
        </pc:cxnChg>
      </pc:sldChg>
      <pc:sldChg chg="delSp modSp new mod">
        <pc:chgData name="Ashok, Sachin" userId="fc960850-3362-4299-93cf-3333984e9092" providerId="ADAL" clId="{FDBF16A5-36F0-664A-A91F-3E7C619898AD}" dt="2022-05-11T05:00:50.146" v="9690" actId="1076"/>
        <pc:sldMkLst>
          <pc:docMk/>
          <pc:sldMk cId="2663684825" sldId="296"/>
        </pc:sldMkLst>
        <pc:spChg chg="mod">
          <ac:chgData name="Ashok, Sachin" userId="fc960850-3362-4299-93cf-3333984e9092" providerId="ADAL" clId="{FDBF16A5-36F0-664A-A91F-3E7C619898AD}" dt="2022-05-11T05:00:50.146" v="9690" actId="1076"/>
          <ac:spMkLst>
            <pc:docMk/>
            <pc:sldMk cId="2663684825" sldId="296"/>
            <ac:spMk id="2" creationId="{14959DD2-F259-C2C9-AB68-C6DDF0395967}"/>
          </ac:spMkLst>
        </pc:spChg>
        <pc:spChg chg="del">
          <ac:chgData name="Ashok, Sachin" userId="fc960850-3362-4299-93cf-3333984e9092" providerId="ADAL" clId="{FDBF16A5-36F0-664A-A91F-3E7C619898AD}" dt="2022-05-11T05:00:39.654" v="9687" actId="478"/>
          <ac:spMkLst>
            <pc:docMk/>
            <pc:sldMk cId="2663684825" sldId="296"/>
            <ac:spMk id="3" creationId="{BE65C0FE-596C-D9BD-B490-6C98F4B367E0}"/>
          </ac:spMkLst>
        </pc:spChg>
      </pc:sldChg>
      <pc:sldChg chg="add ord">
        <pc:chgData name="Ashok, Sachin" userId="fc960850-3362-4299-93cf-3333984e9092" providerId="ADAL" clId="{FDBF16A5-36F0-664A-A91F-3E7C619898AD}" dt="2022-05-12T01:53:23.986" v="14289" actId="20578"/>
        <pc:sldMkLst>
          <pc:docMk/>
          <pc:sldMk cId="3612934199" sldId="297"/>
        </pc:sldMkLst>
      </pc:sldChg>
      <pc:sldChg chg="modSp add mod ord">
        <pc:chgData name="Ashok, Sachin" userId="fc960850-3362-4299-93cf-3333984e9092" providerId="ADAL" clId="{FDBF16A5-36F0-664A-A91F-3E7C619898AD}" dt="2022-05-11T10:36:15.755" v="11826" actId="20578"/>
        <pc:sldMkLst>
          <pc:docMk/>
          <pc:sldMk cId="881186582" sldId="300"/>
        </pc:sldMkLst>
        <pc:spChg chg="mod">
          <ac:chgData name="Ashok, Sachin" userId="fc960850-3362-4299-93cf-3333984e9092" providerId="ADAL" clId="{FDBF16A5-36F0-664A-A91F-3E7C619898AD}" dt="2022-05-11T08:31:01.059" v="10480" actId="20577"/>
          <ac:spMkLst>
            <pc:docMk/>
            <pc:sldMk cId="881186582" sldId="300"/>
            <ac:spMk id="3" creationId="{A41B75BB-B28A-78F2-0302-EF77B29AF937}"/>
          </ac:spMkLst>
        </pc:spChg>
      </pc:sldChg>
      <pc:sldChg chg="delSp add mod delAnim">
        <pc:chgData name="Ashok, Sachin" userId="fc960850-3362-4299-93cf-3333984e9092" providerId="ADAL" clId="{FDBF16A5-36F0-664A-A91F-3E7C619898AD}" dt="2022-05-11T16:13:34.894" v="11850" actId="478"/>
        <pc:sldMkLst>
          <pc:docMk/>
          <pc:sldMk cId="2858065152" sldId="304"/>
        </pc:sldMkLst>
        <pc:picChg chg="del">
          <ac:chgData name="Ashok, Sachin" userId="fc960850-3362-4299-93cf-3333984e9092" providerId="ADAL" clId="{FDBF16A5-36F0-664A-A91F-3E7C619898AD}" dt="2022-05-11T16:13:32.342" v="11848" actId="478"/>
          <ac:picMkLst>
            <pc:docMk/>
            <pc:sldMk cId="2858065152" sldId="304"/>
            <ac:picMk id="6" creationId="{89701309-46EE-7BC4-9CB3-4078578DB14D}"/>
          </ac:picMkLst>
        </pc:picChg>
        <pc:picChg chg="del">
          <ac:chgData name="Ashok, Sachin" userId="fc960850-3362-4299-93cf-3333984e9092" providerId="ADAL" clId="{FDBF16A5-36F0-664A-A91F-3E7C619898AD}" dt="2022-05-11T16:13:33.627" v="11849" actId="478"/>
          <ac:picMkLst>
            <pc:docMk/>
            <pc:sldMk cId="2858065152" sldId="304"/>
            <ac:picMk id="7" creationId="{DB9AECC1-7894-BCF2-3CFF-4AA950B63F7E}"/>
          </ac:picMkLst>
        </pc:picChg>
        <pc:picChg chg="del">
          <ac:chgData name="Ashok, Sachin" userId="fc960850-3362-4299-93cf-3333984e9092" providerId="ADAL" clId="{FDBF16A5-36F0-664A-A91F-3E7C619898AD}" dt="2022-05-11T16:13:34.894" v="11850" actId="478"/>
          <ac:picMkLst>
            <pc:docMk/>
            <pc:sldMk cId="2858065152" sldId="304"/>
            <ac:picMk id="8" creationId="{EDFE45A9-65E5-4DB8-D9D9-C72C00F5AB70}"/>
          </ac:picMkLst>
        </pc:picChg>
      </pc:sldChg>
      <pc:sldChg chg="addSp delSp modSp add mod delAnim modAnim modNotesTx">
        <pc:chgData name="Ashok, Sachin" userId="fc960850-3362-4299-93cf-3333984e9092" providerId="ADAL" clId="{FDBF16A5-36F0-664A-A91F-3E7C619898AD}" dt="2022-05-14T09:19:36.613" v="49476" actId="20577"/>
        <pc:sldMkLst>
          <pc:docMk/>
          <pc:sldMk cId="3477691824" sldId="305"/>
        </pc:sldMkLst>
        <pc:spChg chg="mod">
          <ac:chgData name="Ashok, Sachin" userId="fc960850-3362-4299-93cf-3333984e9092" providerId="ADAL" clId="{FDBF16A5-36F0-664A-A91F-3E7C619898AD}" dt="2022-05-14T01:31:17.102" v="38010" actId="20577"/>
          <ac:spMkLst>
            <pc:docMk/>
            <pc:sldMk cId="3477691824" sldId="305"/>
            <ac:spMk id="2" creationId="{B6B33ACD-4F61-D0EC-3ED2-E80B3404C404}"/>
          </ac:spMkLst>
        </pc:spChg>
        <pc:spChg chg="mod">
          <ac:chgData name="Ashok, Sachin" userId="fc960850-3362-4299-93cf-3333984e9092" providerId="ADAL" clId="{FDBF16A5-36F0-664A-A91F-3E7C619898AD}" dt="2022-05-14T08:54:35.575" v="48611" actId="108"/>
          <ac:spMkLst>
            <pc:docMk/>
            <pc:sldMk cId="3477691824" sldId="305"/>
            <ac:spMk id="3" creationId="{65538531-FD5D-8648-37DC-F1C2C18DAF5E}"/>
          </ac:spMkLst>
        </pc:spChg>
        <pc:spChg chg="del">
          <ac:chgData name="Ashok, Sachin" userId="fc960850-3362-4299-93cf-3333984e9092" providerId="ADAL" clId="{FDBF16A5-36F0-664A-A91F-3E7C619898AD}" dt="2022-05-14T08:26:01.938" v="48602" actId="478"/>
          <ac:spMkLst>
            <pc:docMk/>
            <pc:sldMk cId="3477691824" sldId="305"/>
            <ac:spMk id="4" creationId="{178FB681-2AA5-FDE5-5293-F15C54D774E1}"/>
          </ac:spMkLst>
        </pc:spChg>
        <pc:spChg chg="del">
          <ac:chgData name="Ashok, Sachin" userId="fc960850-3362-4299-93cf-3333984e9092" providerId="ADAL" clId="{FDBF16A5-36F0-664A-A91F-3E7C619898AD}" dt="2022-05-11T17:40:30.590" v="12339" actId="478"/>
          <ac:spMkLst>
            <pc:docMk/>
            <pc:sldMk cId="3477691824" sldId="305"/>
            <ac:spMk id="7" creationId="{F936D394-07F1-2B31-463A-F316091F3D18}"/>
          </ac:spMkLst>
        </pc:spChg>
        <pc:spChg chg="del">
          <ac:chgData name="Ashok, Sachin" userId="fc960850-3362-4299-93cf-3333984e9092" providerId="ADAL" clId="{FDBF16A5-36F0-664A-A91F-3E7C619898AD}" dt="2022-05-11T17:40:26.673" v="12337" actId="478"/>
          <ac:spMkLst>
            <pc:docMk/>
            <pc:sldMk cId="3477691824" sldId="305"/>
            <ac:spMk id="8" creationId="{723BB25C-EE31-BCCA-046B-9A647E104FD7}"/>
          </ac:spMkLst>
        </pc:spChg>
        <pc:spChg chg="del">
          <ac:chgData name="Ashok, Sachin" userId="fc960850-3362-4299-93cf-3333984e9092" providerId="ADAL" clId="{FDBF16A5-36F0-664A-A91F-3E7C619898AD}" dt="2022-05-11T17:40:26.673" v="12337" actId="478"/>
          <ac:spMkLst>
            <pc:docMk/>
            <pc:sldMk cId="3477691824" sldId="305"/>
            <ac:spMk id="9" creationId="{DB2BA37A-9FD9-BCF7-8F60-30ED3A2AA4EA}"/>
          </ac:spMkLst>
        </pc:spChg>
        <pc:spChg chg="del">
          <ac:chgData name="Ashok, Sachin" userId="fc960850-3362-4299-93cf-3333984e9092" providerId="ADAL" clId="{FDBF16A5-36F0-664A-A91F-3E7C619898AD}" dt="2022-05-11T17:40:26.673" v="12337" actId="478"/>
          <ac:spMkLst>
            <pc:docMk/>
            <pc:sldMk cId="3477691824" sldId="305"/>
            <ac:spMk id="10" creationId="{3BBCC941-0476-E530-5F3C-08E5ABB8E31F}"/>
          </ac:spMkLst>
        </pc:spChg>
        <pc:spChg chg="del">
          <ac:chgData name="Ashok, Sachin" userId="fc960850-3362-4299-93cf-3333984e9092" providerId="ADAL" clId="{FDBF16A5-36F0-664A-A91F-3E7C619898AD}" dt="2022-05-11T17:40:26.673" v="12337" actId="478"/>
          <ac:spMkLst>
            <pc:docMk/>
            <pc:sldMk cId="3477691824" sldId="305"/>
            <ac:spMk id="12" creationId="{3AD420CB-56DE-232B-5BAD-D383DEF780A5}"/>
          </ac:spMkLst>
        </pc:spChg>
        <pc:spChg chg="add mod">
          <ac:chgData name="Ashok, Sachin" userId="fc960850-3362-4299-93cf-3333984e9092" providerId="ADAL" clId="{FDBF16A5-36F0-664A-A91F-3E7C619898AD}" dt="2022-05-13T13:47:00.068" v="30293" actId="1036"/>
          <ac:spMkLst>
            <pc:docMk/>
            <pc:sldMk cId="3477691824" sldId="305"/>
            <ac:spMk id="22" creationId="{9160CB8C-9B7C-B0AC-5B94-964EF4615815}"/>
          </ac:spMkLst>
        </pc:spChg>
        <pc:spChg chg="del">
          <ac:chgData name="Ashok, Sachin" userId="fc960850-3362-4299-93cf-3333984e9092" providerId="ADAL" clId="{FDBF16A5-36F0-664A-A91F-3E7C619898AD}" dt="2022-05-11T17:40:26.673" v="12337" actId="478"/>
          <ac:spMkLst>
            <pc:docMk/>
            <pc:sldMk cId="3477691824" sldId="305"/>
            <ac:spMk id="34" creationId="{9DADD5DA-62D3-03E3-70C4-6D7627D0AFEC}"/>
          </ac:spMkLst>
        </pc:spChg>
        <pc:spChg chg="del">
          <ac:chgData name="Ashok, Sachin" userId="fc960850-3362-4299-93cf-3333984e9092" providerId="ADAL" clId="{FDBF16A5-36F0-664A-A91F-3E7C619898AD}" dt="2022-05-11T17:40:26.673" v="12337" actId="478"/>
          <ac:spMkLst>
            <pc:docMk/>
            <pc:sldMk cId="3477691824" sldId="305"/>
            <ac:spMk id="35" creationId="{A00B7291-E236-160E-107A-0652AD0E5266}"/>
          </ac:spMkLst>
        </pc:spChg>
        <pc:spChg chg="del">
          <ac:chgData name="Ashok, Sachin" userId="fc960850-3362-4299-93cf-3333984e9092" providerId="ADAL" clId="{FDBF16A5-36F0-664A-A91F-3E7C619898AD}" dt="2022-05-11T17:40:26.673" v="12337" actId="478"/>
          <ac:spMkLst>
            <pc:docMk/>
            <pc:sldMk cId="3477691824" sldId="305"/>
            <ac:spMk id="37" creationId="{78DFC76D-F3EA-7823-92D3-0C50FFDC5DE7}"/>
          </ac:spMkLst>
        </pc:spChg>
        <pc:picChg chg="del">
          <ac:chgData name="Ashok, Sachin" userId="fc960850-3362-4299-93cf-3333984e9092" providerId="ADAL" clId="{FDBF16A5-36F0-664A-A91F-3E7C619898AD}" dt="2022-05-11T17:40:26.673" v="12337" actId="478"/>
          <ac:picMkLst>
            <pc:docMk/>
            <pc:sldMk cId="3477691824" sldId="305"/>
            <ac:picMk id="13" creationId="{97BC4183-7E7C-FF3C-A9CA-AD8FC38DE8AD}"/>
          </ac:picMkLst>
        </pc:picChg>
        <pc:picChg chg="del">
          <ac:chgData name="Ashok, Sachin" userId="fc960850-3362-4299-93cf-3333984e9092" providerId="ADAL" clId="{FDBF16A5-36F0-664A-A91F-3E7C619898AD}" dt="2022-05-11T17:40:26.673" v="12337" actId="478"/>
          <ac:picMkLst>
            <pc:docMk/>
            <pc:sldMk cId="3477691824" sldId="305"/>
            <ac:picMk id="19" creationId="{2DA0446E-3BBA-9C5F-2274-A9D94F188D91}"/>
          </ac:picMkLst>
        </pc:picChg>
        <pc:picChg chg="add mod modCrop">
          <ac:chgData name="Ashok, Sachin" userId="fc960850-3362-4299-93cf-3333984e9092" providerId="ADAL" clId="{FDBF16A5-36F0-664A-A91F-3E7C619898AD}" dt="2022-05-13T13:47:00.068" v="30293" actId="1036"/>
          <ac:picMkLst>
            <pc:docMk/>
            <pc:sldMk cId="3477691824" sldId="305"/>
            <ac:picMk id="20" creationId="{634877B7-76FA-7FDB-4FCD-96E0E81913E3}"/>
          </ac:picMkLst>
        </pc:picChg>
        <pc:picChg chg="del">
          <ac:chgData name="Ashok, Sachin" userId="fc960850-3362-4299-93cf-3333984e9092" providerId="ADAL" clId="{FDBF16A5-36F0-664A-A91F-3E7C619898AD}" dt="2022-05-11T17:40:26.673" v="12337" actId="478"/>
          <ac:picMkLst>
            <pc:docMk/>
            <pc:sldMk cId="3477691824" sldId="305"/>
            <ac:picMk id="21" creationId="{46077166-AC8B-448D-5199-39AEED387E3F}"/>
          </ac:picMkLst>
        </pc:picChg>
        <pc:picChg chg="del">
          <ac:chgData name="Ashok, Sachin" userId="fc960850-3362-4299-93cf-3333984e9092" providerId="ADAL" clId="{FDBF16A5-36F0-664A-A91F-3E7C619898AD}" dt="2022-05-11T17:40:28.498" v="12338" actId="478"/>
          <ac:picMkLst>
            <pc:docMk/>
            <pc:sldMk cId="3477691824" sldId="305"/>
            <ac:picMk id="29" creationId="{024438BA-E0CD-71C0-EFB7-633B320021E7}"/>
          </ac:picMkLst>
        </pc:picChg>
        <pc:cxnChg chg="del">
          <ac:chgData name="Ashok, Sachin" userId="fc960850-3362-4299-93cf-3333984e9092" providerId="ADAL" clId="{FDBF16A5-36F0-664A-A91F-3E7C619898AD}" dt="2022-05-11T17:40:26.673" v="12337" actId="478"/>
          <ac:cxnSpMkLst>
            <pc:docMk/>
            <pc:sldMk cId="3477691824" sldId="305"/>
            <ac:cxnSpMk id="6" creationId="{1B536EB4-405A-8D52-7080-C035467B5D6D}"/>
          </ac:cxnSpMkLst>
        </pc:cxnChg>
        <pc:cxnChg chg="del">
          <ac:chgData name="Ashok, Sachin" userId="fc960850-3362-4299-93cf-3333984e9092" providerId="ADAL" clId="{FDBF16A5-36F0-664A-A91F-3E7C619898AD}" dt="2022-05-11T17:40:26.673" v="12337" actId="478"/>
          <ac:cxnSpMkLst>
            <pc:docMk/>
            <pc:sldMk cId="3477691824" sldId="305"/>
            <ac:cxnSpMk id="11" creationId="{9997F6A1-1A21-511A-21D4-621195F5A227}"/>
          </ac:cxnSpMkLst>
        </pc:cxnChg>
        <pc:cxnChg chg="del">
          <ac:chgData name="Ashok, Sachin" userId="fc960850-3362-4299-93cf-3333984e9092" providerId="ADAL" clId="{FDBF16A5-36F0-664A-A91F-3E7C619898AD}" dt="2022-05-11T17:40:26.673" v="12337" actId="478"/>
          <ac:cxnSpMkLst>
            <pc:docMk/>
            <pc:sldMk cId="3477691824" sldId="305"/>
            <ac:cxnSpMk id="14" creationId="{05C877EF-6BF6-C4B1-6ED6-C0F8B07AEE29}"/>
          </ac:cxnSpMkLst>
        </pc:cxnChg>
      </pc:sldChg>
      <pc:sldChg chg="addSp delSp modSp add mod ord modAnim modNotesTx">
        <pc:chgData name="Ashok, Sachin" userId="fc960850-3362-4299-93cf-3333984e9092" providerId="ADAL" clId="{FDBF16A5-36F0-664A-A91F-3E7C619898AD}" dt="2022-05-14T09:19:55.156" v="49490" actId="20577"/>
        <pc:sldMkLst>
          <pc:docMk/>
          <pc:sldMk cId="4193943939" sldId="306"/>
        </pc:sldMkLst>
        <pc:spChg chg="mod">
          <ac:chgData name="Ashok, Sachin" userId="fc960850-3362-4299-93cf-3333984e9092" providerId="ADAL" clId="{FDBF16A5-36F0-664A-A91F-3E7C619898AD}" dt="2022-05-14T01:31:23.391" v="38019" actId="20577"/>
          <ac:spMkLst>
            <pc:docMk/>
            <pc:sldMk cId="4193943939" sldId="306"/>
            <ac:spMk id="2" creationId="{B6B33ACD-4F61-D0EC-3ED2-E80B3404C404}"/>
          </ac:spMkLst>
        </pc:spChg>
        <pc:spChg chg="mod">
          <ac:chgData name="Ashok, Sachin" userId="fc960850-3362-4299-93cf-3333984e9092" providerId="ADAL" clId="{FDBF16A5-36F0-664A-A91F-3E7C619898AD}" dt="2022-05-14T03:25:40.295" v="38058" actId="20577"/>
          <ac:spMkLst>
            <pc:docMk/>
            <pc:sldMk cId="4193943939" sldId="306"/>
            <ac:spMk id="3" creationId="{65538531-FD5D-8648-37DC-F1C2C18DAF5E}"/>
          </ac:spMkLst>
        </pc:spChg>
        <pc:spChg chg="del">
          <ac:chgData name="Ashok, Sachin" userId="fc960850-3362-4299-93cf-3333984e9092" providerId="ADAL" clId="{FDBF16A5-36F0-664A-A91F-3E7C619898AD}" dt="2022-05-14T08:26:05.174" v="48603" actId="478"/>
          <ac:spMkLst>
            <pc:docMk/>
            <pc:sldMk cId="4193943939" sldId="306"/>
            <ac:spMk id="4" creationId="{178FB681-2AA5-FDE5-5293-F15C54D774E1}"/>
          </ac:spMkLst>
        </pc:spChg>
        <pc:picChg chg="add mod modCrop">
          <ac:chgData name="Ashok, Sachin" userId="fc960850-3362-4299-93cf-3333984e9092" providerId="ADAL" clId="{FDBF16A5-36F0-664A-A91F-3E7C619898AD}" dt="2022-05-11T18:25:47.756" v="12889"/>
          <ac:picMkLst>
            <pc:docMk/>
            <pc:sldMk cId="4193943939" sldId="306"/>
            <ac:picMk id="5" creationId="{CD9140A1-33EF-67DE-F3DC-7F99B920CEC5}"/>
          </ac:picMkLst>
        </pc:picChg>
        <pc:picChg chg="del">
          <ac:chgData name="Ashok, Sachin" userId="fc960850-3362-4299-93cf-3333984e9092" providerId="ADAL" clId="{FDBF16A5-36F0-664A-A91F-3E7C619898AD}" dt="2022-05-11T18:17:29.728" v="12812" actId="478"/>
          <ac:picMkLst>
            <pc:docMk/>
            <pc:sldMk cId="4193943939" sldId="306"/>
            <ac:picMk id="13" creationId="{97BC4183-7E7C-FF3C-A9CA-AD8FC38DE8AD}"/>
          </ac:picMkLst>
        </pc:picChg>
        <pc:picChg chg="mod">
          <ac:chgData name="Ashok, Sachin" userId="fc960850-3362-4299-93cf-3333984e9092" providerId="ADAL" clId="{FDBF16A5-36F0-664A-A91F-3E7C619898AD}" dt="2022-05-14T03:32:40.961" v="38137"/>
          <ac:picMkLst>
            <pc:docMk/>
            <pc:sldMk cId="4193943939" sldId="306"/>
            <ac:picMk id="29" creationId="{024438BA-E0CD-71C0-EFB7-633B320021E7}"/>
          </ac:picMkLst>
        </pc:picChg>
      </pc:sldChg>
      <pc:sldChg chg="addSp delSp modSp add mod ord setBg delAnim modAnim modNotesTx">
        <pc:chgData name="Ashok, Sachin" userId="fc960850-3362-4299-93cf-3333984e9092" providerId="ADAL" clId="{FDBF16A5-36F0-664A-A91F-3E7C619898AD}" dt="2022-05-14T09:21:56.601" v="49603" actId="20577"/>
        <pc:sldMkLst>
          <pc:docMk/>
          <pc:sldMk cId="2160461903" sldId="307"/>
        </pc:sldMkLst>
        <pc:spChg chg="mod">
          <ac:chgData name="Ashok, Sachin" userId="fc960850-3362-4299-93cf-3333984e9092" providerId="ADAL" clId="{FDBF16A5-36F0-664A-A91F-3E7C619898AD}" dt="2022-05-14T08:54:49.061" v="48612" actId="20577"/>
          <ac:spMkLst>
            <pc:docMk/>
            <pc:sldMk cId="2160461903" sldId="307"/>
            <ac:spMk id="2" creationId="{B6B33ACD-4F61-D0EC-3ED2-E80B3404C404}"/>
          </ac:spMkLst>
        </pc:spChg>
        <pc:spChg chg="del mod">
          <ac:chgData name="Ashok, Sachin" userId="fc960850-3362-4299-93cf-3333984e9092" providerId="ADAL" clId="{FDBF16A5-36F0-664A-A91F-3E7C619898AD}" dt="2022-05-13T01:53:46.543" v="18544" actId="478"/>
          <ac:spMkLst>
            <pc:docMk/>
            <pc:sldMk cId="2160461903" sldId="307"/>
            <ac:spMk id="3" creationId="{65538531-FD5D-8648-37DC-F1C2C18DAF5E}"/>
          </ac:spMkLst>
        </pc:spChg>
        <pc:spChg chg="del">
          <ac:chgData name="Ashok, Sachin" userId="fc960850-3362-4299-93cf-3333984e9092" providerId="ADAL" clId="{FDBF16A5-36F0-664A-A91F-3E7C619898AD}" dt="2022-05-14T08:26:08.538" v="48604" actId="478"/>
          <ac:spMkLst>
            <pc:docMk/>
            <pc:sldMk cId="2160461903" sldId="307"/>
            <ac:spMk id="4" creationId="{DF74BE02-F9E7-C438-BC99-33DE055EB4E6}"/>
          </ac:spMkLst>
        </pc:spChg>
        <pc:spChg chg="del">
          <ac:chgData name="Ashok, Sachin" userId="fc960850-3362-4299-93cf-3333984e9092" providerId="ADAL" clId="{FDBF16A5-36F0-664A-A91F-3E7C619898AD}" dt="2022-05-11T18:02:28.671" v="12712" actId="478"/>
          <ac:spMkLst>
            <pc:docMk/>
            <pc:sldMk cId="2160461903" sldId="307"/>
            <ac:spMk id="5" creationId="{DC3917AE-43A4-1F4A-D578-85E7FF3E8A7C}"/>
          </ac:spMkLst>
        </pc:spChg>
        <pc:spChg chg="del">
          <ac:chgData name="Ashok, Sachin" userId="fc960850-3362-4299-93cf-3333984e9092" providerId="ADAL" clId="{FDBF16A5-36F0-664A-A91F-3E7C619898AD}" dt="2022-05-11T18:02:28.671" v="12712" actId="478"/>
          <ac:spMkLst>
            <pc:docMk/>
            <pc:sldMk cId="2160461903" sldId="307"/>
            <ac:spMk id="6" creationId="{2588242F-CE34-0504-0DE9-089A4853F71A}"/>
          </ac:spMkLst>
        </pc:spChg>
        <pc:spChg chg="del">
          <ac:chgData name="Ashok, Sachin" userId="fc960850-3362-4299-93cf-3333984e9092" providerId="ADAL" clId="{FDBF16A5-36F0-664A-A91F-3E7C619898AD}" dt="2022-05-11T18:02:28.671" v="12712" actId="478"/>
          <ac:spMkLst>
            <pc:docMk/>
            <pc:sldMk cId="2160461903" sldId="307"/>
            <ac:spMk id="7" creationId="{E5DB70B4-2FFB-D1F6-56D6-94BE7EA4B0B8}"/>
          </ac:spMkLst>
        </pc:spChg>
        <pc:spChg chg="del">
          <ac:chgData name="Ashok, Sachin" userId="fc960850-3362-4299-93cf-3333984e9092" providerId="ADAL" clId="{FDBF16A5-36F0-664A-A91F-3E7C619898AD}" dt="2022-05-11T18:02:28.671" v="12712" actId="478"/>
          <ac:spMkLst>
            <pc:docMk/>
            <pc:sldMk cId="2160461903" sldId="307"/>
            <ac:spMk id="8" creationId="{AFEE56E2-B305-A503-B674-269B15A527E6}"/>
          </ac:spMkLst>
        </pc:spChg>
        <pc:spChg chg="del">
          <ac:chgData name="Ashok, Sachin" userId="fc960850-3362-4299-93cf-3333984e9092" providerId="ADAL" clId="{FDBF16A5-36F0-664A-A91F-3E7C619898AD}" dt="2022-05-11T18:02:28.671" v="12712" actId="478"/>
          <ac:spMkLst>
            <pc:docMk/>
            <pc:sldMk cId="2160461903" sldId="307"/>
            <ac:spMk id="9" creationId="{62FAA20C-8787-F78E-3DE5-C069CFAB3A60}"/>
          </ac:spMkLst>
        </pc:spChg>
        <pc:spChg chg="del">
          <ac:chgData name="Ashok, Sachin" userId="fc960850-3362-4299-93cf-3333984e9092" providerId="ADAL" clId="{FDBF16A5-36F0-664A-A91F-3E7C619898AD}" dt="2022-05-11T18:02:28.671" v="12712" actId="478"/>
          <ac:spMkLst>
            <pc:docMk/>
            <pc:sldMk cId="2160461903" sldId="307"/>
            <ac:spMk id="11" creationId="{87F78099-AE77-E039-21A1-3F89255F74AC}"/>
          </ac:spMkLst>
        </pc:spChg>
        <pc:spChg chg="del">
          <ac:chgData name="Ashok, Sachin" userId="fc960850-3362-4299-93cf-3333984e9092" providerId="ADAL" clId="{FDBF16A5-36F0-664A-A91F-3E7C619898AD}" dt="2022-05-11T18:02:28.671" v="12712" actId="478"/>
          <ac:spMkLst>
            <pc:docMk/>
            <pc:sldMk cId="2160461903" sldId="307"/>
            <ac:spMk id="13" creationId="{A0BBC2E5-3713-EEF6-23F7-20DA39C71607}"/>
          </ac:spMkLst>
        </pc:spChg>
        <pc:spChg chg="add del mod">
          <ac:chgData name="Ashok, Sachin" userId="fc960850-3362-4299-93cf-3333984e9092" providerId="ADAL" clId="{FDBF16A5-36F0-664A-A91F-3E7C619898AD}" dt="2022-05-13T01:53:50.007" v="18546" actId="478"/>
          <ac:spMkLst>
            <pc:docMk/>
            <pc:sldMk cId="2160461903" sldId="307"/>
            <ac:spMk id="14" creationId="{368DCF33-83FE-1AE0-CBCF-2DBC1E73659F}"/>
          </ac:spMkLst>
        </pc:spChg>
        <pc:spChg chg="del">
          <ac:chgData name="Ashok, Sachin" userId="fc960850-3362-4299-93cf-3333984e9092" providerId="ADAL" clId="{FDBF16A5-36F0-664A-A91F-3E7C619898AD}" dt="2022-05-11T18:02:28.671" v="12712" actId="478"/>
          <ac:spMkLst>
            <pc:docMk/>
            <pc:sldMk cId="2160461903" sldId="307"/>
            <ac:spMk id="15" creationId="{9E67B58A-8C06-59EC-1836-6B97E8461CDF}"/>
          </ac:spMkLst>
        </pc:spChg>
        <pc:spChg chg="del">
          <ac:chgData name="Ashok, Sachin" userId="fc960850-3362-4299-93cf-3333984e9092" providerId="ADAL" clId="{FDBF16A5-36F0-664A-A91F-3E7C619898AD}" dt="2022-05-11T18:02:28.671" v="12712" actId="478"/>
          <ac:spMkLst>
            <pc:docMk/>
            <pc:sldMk cId="2160461903" sldId="307"/>
            <ac:spMk id="16" creationId="{322D19EA-FA8C-97FF-64D0-6A762C72D7F7}"/>
          </ac:spMkLst>
        </pc:spChg>
        <pc:spChg chg="del">
          <ac:chgData name="Ashok, Sachin" userId="fc960850-3362-4299-93cf-3333984e9092" providerId="ADAL" clId="{FDBF16A5-36F0-664A-A91F-3E7C619898AD}" dt="2022-05-11T18:02:28.671" v="12712" actId="478"/>
          <ac:spMkLst>
            <pc:docMk/>
            <pc:sldMk cId="2160461903" sldId="307"/>
            <ac:spMk id="17" creationId="{203138E9-AA22-44AA-99CB-577833F63BCE}"/>
          </ac:spMkLst>
        </pc:spChg>
        <pc:spChg chg="del">
          <ac:chgData name="Ashok, Sachin" userId="fc960850-3362-4299-93cf-3333984e9092" providerId="ADAL" clId="{FDBF16A5-36F0-664A-A91F-3E7C619898AD}" dt="2022-05-11T18:02:28.671" v="12712" actId="478"/>
          <ac:spMkLst>
            <pc:docMk/>
            <pc:sldMk cId="2160461903" sldId="307"/>
            <ac:spMk id="19" creationId="{A544636D-A7F2-313F-43A1-C08DED9CCFB2}"/>
          </ac:spMkLst>
        </pc:spChg>
        <pc:spChg chg="del">
          <ac:chgData name="Ashok, Sachin" userId="fc960850-3362-4299-93cf-3333984e9092" providerId="ADAL" clId="{FDBF16A5-36F0-664A-A91F-3E7C619898AD}" dt="2022-05-11T18:02:28.671" v="12712" actId="478"/>
          <ac:spMkLst>
            <pc:docMk/>
            <pc:sldMk cId="2160461903" sldId="307"/>
            <ac:spMk id="21" creationId="{C91C71F3-6D69-02A2-2CF3-EEDDD81928B8}"/>
          </ac:spMkLst>
        </pc:spChg>
        <pc:spChg chg="del">
          <ac:chgData name="Ashok, Sachin" userId="fc960850-3362-4299-93cf-3333984e9092" providerId="ADAL" clId="{FDBF16A5-36F0-664A-A91F-3E7C619898AD}" dt="2022-05-11T18:02:28.671" v="12712" actId="478"/>
          <ac:spMkLst>
            <pc:docMk/>
            <pc:sldMk cId="2160461903" sldId="307"/>
            <ac:spMk id="22" creationId="{F6876081-9859-EAB6-3AF0-E6947D1B79BC}"/>
          </ac:spMkLst>
        </pc:spChg>
        <pc:spChg chg="add mod">
          <ac:chgData name="Ashok, Sachin" userId="fc960850-3362-4299-93cf-3333984e9092" providerId="ADAL" clId="{FDBF16A5-36F0-664A-A91F-3E7C619898AD}" dt="2022-05-13T02:00:38.500" v="18782" actId="2711"/>
          <ac:spMkLst>
            <pc:docMk/>
            <pc:sldMk cId="2160461903" sldId="307"/>
            <ac:spMk id="23" creationId="{AA92EBC0-8F12-6CC9-10D8-2AD55D452A87}"/>
          </ac:spMkLst>
        </pc:spChg>
        <pc:spChg chg="del">
          <ac:chgData name="Ashok, Sachin" userId="fc960850-3362-4299-93cf-3333984e9092" providerId="ADAL" clId="{FDBF16A5-36F0-664A-A91F-3E7C619898AD}" dt="2022-05-11T18:02:28.671" v="12712" actId="478"/>
          <ac:spMkLst>
            <pc:docMk/>
            <pc:sldMk cId="2160461903" sldId="307"/>
            <ac:spMk id="24" creationId="{16651B19-E0CF-D5BF-9F1A-30E966782B55}"/>
          </ac:spMkLst>
        </pc:spChg>
        <pc:spChg chg="del">
          <ac:chgData name="Ashok, Sachin" userId="fc960850-3362-4299-93cf-3333984e9092" providerId="ADAL" clId="{FDBF16A5-36F0-664A-A91F-3E7C619898AD}" dt="2022-05-11T18:02:32.117" v="12713" actId="478"/>
          <ac:spMkLst>
            <pc:docMk/>
            <pc:sldMk cId="2160461903" sldId="307"/>
            <ac:spMk id="26" creationId="{73F254F7-7B0D-6058-7CEE-A8DF07D8F97D}"/>
          </ac:spMkLst>
        </pc:spChg>
        <pc:spChg chg="del">
          <ac:chgData name="Ashok, Sachin" userId="fc960850-3362-4299-93cf-3333984e9092" providerId="ADAL" clId="{FDBF16A5-36F0-664A-A91F-3E7C619898AD}" dt="2022-05-11T18:02:28.671" v="12712" actId="478"/>
          <ac:spMkLst>
            <pc:docMk/>
            <pc:sldMk cId="2160461903" sldId="307"/>
            <ac:spMk id="28" creationId="{43B91FB2-C594-5527-9DC3-9655869C3A7E}"/>
          </ac:spMkLst>
        </pc:spChg>
        <pc:spChg chg="del">
          <ac:chgData name="Ashok, Sachin" userId="fc960850-3362-4299-93cf-3333984e9092" providerId="ADAL" clId="{FDBF16A5-36F0-664A-A91F-3E7C619898AD}" dt="2022-05-11T18:03:29.553" v="12719" actId="478"/>
          <ac:spMkLst>
            <pc:docMk/>
            <pc:sldMk cId="2160461903" sldId="307"/>
            <ac:spMk id="29" creationId="{84066BF0-E7AF-C81B-27E5-C90654E4863B}"/>
          </ac:spMkLst>
        </pc:spChg>
        <pc:spChg chg="del">
          <ac:chgData name="Ashok, Sachin" userId="fc960850-3362-4299-93cf-3333984e9092" providerId="ADAL" clId="{FDBF16A5-36F0-664A-A91F-3E7C619898AD}" dt="2022-05-11T18:02:28.671" v="12712" actId="478"/>
          <ac:spMkLst>
            <pc:docMk/>
            <pc:sldMk cId="2160461903" sldId="307"/>
            <ac:spMk id="30" creationId="{240CE619-C273-3A4E-CDC9-CBF6F27550F4}"/>
          </ac:spMkLst>
        </pc:spChg>
        <pc:spChg chg="del">
          <ac:chgData name="Ashok, Sachin" userId="fc960850-3362-4299-93cf-3333984e9092" providerId="ADAL" clId="{FDBF16A5-36F0-664A-A91F-3E7C619898AD}" dt="2022-05-11T18:02:28.671" v="12712" actId="478"/>
          <ac:spMkLst>
            <pc:docMk/>
            <pc:sldMk cId="2160461903" sldId="307"/>
            <ac:spMk id="32" creationId="{298E2544-DBAD-FDB4-7D5F-FC3FD2CFAD51}"/>
          </ac:spMkLst>
        </pc:spChg>
        <pc:spChg chg="add del mod">
          <ac:chgData name="Ashok, Sachin" userId="fc960850-3362-4299-93cf-3333984e9092" providerId="ADAL" clId="{FDBF16A5-36F0-664A-A91F-3E7C619898AD}" dt="2022-05-11T18:03:17.022" v="12715"/>
          <ac:spMkLst>
            <pc:docMk/>
            <pc:sldMk cId="2160461903" sldId="307"/>
            <ac:spMk id="33" creationId="{5459AA25-CC1C-756B-DCCD-A8A6432D9611}"/>
          </ac:spMkLst>
        </pc:spChg>
        <pc:spChg chg="add del mod">
          <ac:chgData name="Ashok, Sachin" userId="fc960850-3362-4299-93cf-3333984e9092" providerId="ADAL" clId="{FDBF16A5-36F0-664A-A91F-3E7C619898AD}" dt="2022-05-11T18:03:17.022" v="12715"/>
          <ac:spMkLst>
            <pc:docMk/>
            <pc:sldMk cId="2160461903" sldId="307"/>
            <ac:spMk id="34" creationId="{07139FFF-61AC-A3B0-1D12-4C4E9AD2E081}"/>
          </ac:spMkLst>
        </pc:spChg>
        <pc:spChg chg="add del mod">
          <ac:chgData name="Ashok, Sachin" userId="fc960850-3362-4299-93cf-3333984e9092" providerId="ADAL" clId="{FDBF16A5-36F0-664A-A91F-3E7C619898AD}" dt="2022-05-11T18:03:17.022" v="12715"/>
          <ac:spMkLst>
            <pc:docMk/>
            <pc:sldMk cId="2160461903" sldId="307"/>
            <ac:spMk id="35" creationId="{2AF4364B-65D2-CFDF-27D5-661307210734}"/>
          </ac:spMkLst>
        </pc:spChg>
        <pc:spChg chg="add del mod">
          <ac:chgData name="Ashok, Sachin" userId="fc960850-3362-4299-93cf-3333984e9092" providerId="ADAL" clId="{FDBF16A5-36F0-664A-A91F-3E7C619898AD}" dt="2022-05-11T18:03:17.022" v="12715"/>
          <ac:spMkLst>
            <pc:docMk/>
            <pc:sldMk cId="2160461903" sldId="307"/>
            <ac:spMk id="36" creationId="{89AD7CFE-55B9-FA64-A1EB-51C01D70118F}"/>
          </ac:spMkLst>
        </pc:spChg>
        <pc:spChg chg="add del mod">
          <ac:chgData name="Ashok, Sachin" userId="fc960850-3362-4299-93cf-3333984e9092" providerId="ADAL" clId="{FDBF16A5-36F0-664A-A91F-3E7C619898AD}" dt="2022-05-11T18:03:17.022" v="12715"/>
          <ac:spMkLst>
            <pc:docMk/>
            <pc:sldMk cId="2160461903" sldId="307"/>
            <ac:spMk id="38" creationId="{3225AE7F-CC68-E748-9924-72352D03ABC3}"/>
          </ac:spMkLst>
        </pc:spChg>
        <pc:spChg chg="add del mod">
          <ac:chgData name="Ashok, Sachin" userId="fc960850-3362-4299-93cf-3333984e9092" providerId="ADAL" clId="{FDBF16A5-36F0-664A-A91F-3E7C619898AD}" dt="2022-05-11T18:03:17.022" v="12715"/>
          <ac:spMkLst>
            <pc:docMk/>
            <pc:sldMk cId="2160461903" sldId="307"/>
            <ac:spMk id="43" creationId="{472DAAD4-880A-94F4-B385-716D68AA0D4D}"/>
          </ac:spMkLst>
        </pc:spChg>
        <pc:spChg chg="add del mod">
          <ac:chgData name="Ashok, Sachin" userId="fc960850-3362-4299-93cf-3333984e9092" providerId="ADAL" clId="{FDBF16A5-36F0-664A-A91F-3E7C619898AD}" dt="2022-05-11T18:03:17.022" v="12715"/>
          <ac:spMkLst>
            <pc:docMk/>
            <pc:sldMk cId="2160461903" sldId="307"/>
            <ac:spMk id="44" creationId="{270FB5A7-093D-3E28-6C1C-C263326BE989}"/>
          </ac:spMkLst>
        </pc:spChg>
        <pc:spChg chg="add del mod">
          <ac:chgData name="Ashok, Sachin" userId="fc960850-3362-4299-93cf-3333984e9092" providerId="ADAL" clId="{FDBF16A5-36F0-664A-A91F-3E7C619898AD}" dt="2022-05-11T18:03:17.022" v="12715"/>
          <ac:spMkLst>
            <pc:docMk/>
            <pc:sldMk cId="2160461903" sldId="307"/>
            <ac:spMk id="45" creationId="{B1F34D59-82F8-8C64-4C42-9903347F8890}"/>
          </ac:spMkLst>
        </pc:spChg>
        <pc:spChg chg="del">
          <ac:chgData name="Ashok, Sachin" userId="fc960850-3362-4299-93cf-3333984e9092" providerId="ADAL" clId="{FDBF16A5-36F0-664A-A91F-3E7C619898AD}" dt="2022-05-11T18:02:28.671" v="12712" actId="478"/>
          <ac:spMkLst>
            <pc:docMk/>
            <pc:sldMk cId="2160461903" sldId="307"/>
            <ac:spMk id="48" creationId="{0587CBA3-9BA8-3607-A62E-A2C5200A15E7}"/>
          </ac:spMkLst>
        </pc:spChg>
        <pc:spChg chg="add mod">
          <ac:chgData name="Ashok, Sachin" userId="fc960850-3362-4299-93cf-3333984e9092" providerId="ADAL" clId="{FDBF16A5-36F0-664A-A91F-3E7C619898AD}" dt="2022-05-11T18:03:30.456" v="12720"/>
          <ac:spMkLst>
            <pc:docMk/>
            <pc:sldMk cId="2160461903" sldId="307"/>
            <ac:spMk id="49" creationId="{6247E7D6-846E-7C73-7F9E-B61244307E3A}"/>
          </ac:spMkLst>
        </pc:spChg>
        <pc:spChg chg="del">
          <ac:chgData name="Ashok, Sachin" userId="fc960850-3362-4299-93cf-3333984e9092" providerId="ADAL" clId="{FDBF16A5-36F0-664A-A91F-3E7C619898AD}" dt="2022-05-11T18:02:28.671" v="12712" actId="478"/>
          <ac:spMkLst>
            <pc:docMk/>
            <pc:sldMk cId="2160461903" sldId="307"/>
            <ac:spMk id="50" creationId="{FE33234F-9CFF-84EA-FFAD-08E98A33DEE7}"/>
          </ac:spMkLst>
        </pc:spChg>
        <pc:spChg chg="add mod">
          <ac:chgData name="Ashok, Sachin" userId="fc960850-3362-4299-93cf-3333984e9092" providerId="ADAL" clId="{FDBF16A5-36F0-664A-A91F-3E7C619898AD}" dt="2022-05-11T18:32:21.210" v="12916" actId="207"/>
          <ac:spMkLst>
            <pc:docMk/>
            <pc:sldMk cId="2160461903" sldId="307"/>
            <ac:spMk id="51" creationId="{86D8930E-C809-AE79-ECBD-1C1F4AEB6641}"/>
          </ac:spMkLst>
        </pc:spChg>
        <pc:spChg chg="del">
          <ac:chgData name="Ashok, Sachin" userId="fc960850-3362-4299-93cf-3333984e9092" providerId="ADAL" clId="{FDBF16A5-36F0-664A-A91F-3E7C619898AD}" dt="2022-05-11T18:02:28.671" v="12712" actId="478"/>
          <ac:spMkLst>
            <pc:docMk/>
            <pc:sldMk cId="2160461903" sldId="307"/>
            <ac:spMk id="52" creationId="{F5DB30F2-97A5-DE1B-D938-ACA3978558A2}"/>
          </ac:spMkLst>
        </pc:spChg>
        <pc:spChg chg="add mod">
          <ac:chgData name="Ashok, Sachin" userId="fc960850-3362-4299-93cf-3333984e9092" providerId="ADAL" clId="{FDBF16A5-36F0-664A-A91F-3E7C619898AD}" dt="2022-05-11T18:03:30.456" v="12720"/>
          <ac:spMkLst>
            <pc:docMk/>
            <pc:sldMk cId="2160461903" sldId="307"/>
            <ac:spMk id="53" creationId="{56190F19-A93B-0652-15D6-02F9067C3031}"/>
          </ac:spMkLst>
        </pc:spChg>
        <pc:spChg chg="del">
          <ac:chgData name="Ashok, Sachin" userId="fc960850-3362-4299-93cf-3333984e9092" providerId="ADAL" clId="{FDBF16A5-36F0-664A-A91F-3E7C619898AD}" dt="2022-05-11T18:02:28.671" v="12712" actId="478"/>
          <ac:spMkLst>
            <pc:docMk/>
            <pc:sldMk cId="2160461903" sldId="307"/>
            <ac:spMk id="54" creationId="{38CBE0B7-0E4F-B09B-4592-6F063BE3F5B0}"/>
          </ac:spMkLst>
        </pc:spChg>
        <pc:spChg chg="add mod">
          <ac:chgData name="Ashok, Sachin" userId="fc960850-3362-4299-93cf-3333984e9092" providerId="ADAL" clId="{FDBF16A5-36F0-664A-A91F-3E7C619898AD}" dt="2022-05-11T18:03:30.456" v="12720"/>
          <ac:spMkLst>
            <pc:docMk/>
            <pc:sldMk cId="2160461903" sldId="307"/>
            <ac:spMk id="55" creationId="{B6515C66-6543-9B30-525F-A8D73FBA8015}"/>
          </ac:spMkLst>
        </pc:spChg>
        <pc:spChg chg="del">
          <ac:chgData name="Ashok, Sachin" userId="fc960850-3362-4299-93cf-3333984e9092" providerId="ADAL" clId="{FDBF16A5-36F0-664A-A91F-3E7C619898AD}" dt="2022-05-11T18:03:25.386" v="12717" actId="478"/>
          <ac:spMkLst>
            <pc:docMk/>
            <pc:sldMk cId="2160461903" sldId="307"/>
            <ac:spMk id="56" creationId="{AEFE151C-30B5-2F78-7F76-58392143EB3D}"/>
          </ac:spMkLst>
        </pc:spChg>
        <pc:spChg chg="add mod">
          <ac:chgData name="Ashok, Sachin" userId="fc960850-3362-4299-93cf-3333984e9092" providerId="ADAL" clId="{FDBF16A5-36F0-664A-A91F-3E7C619898AD}" dt="2022-05-11T18:03:30.456" v="12720"/>
          <ac:spMkLst>
            <pc:docMk/>
            <pc:sldMk cId="2160461903" sldId="307"/>
            <ac:spMk id="58" creationId="{70FA1A2D-0E6A-0682-5030-D20BF02FA77A}"/>
          </ac:spMkLst>
        </pc:spChg>
        <pc:spChg chg="add mod">
          <ac:chgData name="Ashok, Sachin" userId="fc960850-3362-4299-93cf-3333984e9092" providerId="ADAL" clId="{FDBF16A5-36F0-664A-A91F-3E7C619898AD}" dt="2022-05-11T18:03:30.456" v="12720"/>
          <ac:spMkLst>
            <pc:docMk/>
            <pc:sldMk cId="2160461903" sldId="307"/>
            <ac:spMk id="63" creationId="{548F14BF-1DFA-72CD-C4BF-86E595EACF1F}"/>
          </ac:spMkLst>
        </pc:spChg>
        <pc:spChg chg="add mod">
          <ac:chgData name="Ashok, Sachin" userId="fc960850-3362-4299-93cf-3333984e9092" providerId="ADAL" clId="{FDBF16A5-36F0-664A-A91F-3E7C619898AD}" dt="2022-05-11T18:03:30.456" v="12720"/>
          <ac:spMkLst>
            <pc:docMk/>
            <pc:sldMk cId="2160461903" sldId="307"/>
            <ac:spMk id="64" creationId="{1F907C9F-71A3-36A6-B4D1-4F315D6DD12F}"/>
          </ac:spMkLst>
        </pc:spChg>
        <pc:spChg chg="add mod">
          <ac:chgData name="Ashok, Sachin" userId="fc960850-3362-4299-93cf-3333984e9092" providerId="ADAL" clId="{FDBF16A5-36F0-664A-A91F-3E7C619898AD}" dt="2022-05-11T18:03:30.456" v="12720"/>
          <ac:spMkLst>
            <pc:docMk/>
            <pc:sldMk cId="2160461903" sldId="307"/>
            <ac:spMk id="65" creationId="{32914E12-51BA-665A-04D5-526A3FA11785}"/>
          </ac:spMkLst>
        </pc:spChg>
        <pc:spChg chg="add mod">
          <ac:chgData name="Ashok, Sachin" userId="fc960850-3362-4299-93cf-3333984e9092" providerId="ADAL" clId="{FDBF16A5-36F0-664A-A91F-3E7C619898AD}" dt="2022-05-11T18:23:34.993" v="12875"/>
          <ac:spMkLst>
            <pc:docMk/>
            <pc:sldMk cId="2160461903" sldId="307"/>
            <ac:spMk id="70" creationId="{CAFBBA29-21D3-A530-06C1-C7FBE169F28B}"/>
          </ac:spMkLst>
        </pc:spChg>
        <pc:spChg chg="add mod">
          <ac:chgData name="Ashok, Sachin" userId="fc960850-3362-4299-93cf-3333984e9092" providerId="ADAL" clId="{FDBF16A5-36F0-664A-A91F-3E7C619898AD}" dt="2022-05-11T18:23:34.993" v="12875"/>
          <ac:spMkLst>
            <pc:docMk/>
            <pc:sldMk cId="2160461903" sldId="307"/>
            <ac:spMk id="71" creationId="{91C1E5AE-B563-EFE9-3F07-F96FDE24141F}"/>
          </ac:spMkLst>
        </pc:spChg>
        <pc:spChg chg="add mod">
          <ac:chgData name="Ashok, Sachin" userId="fc960850-3362-4299-93cf-3333984e9092" providerId="ADAL" clId="{FDBF16A5-36F0-664A-A91F-3E7C619898AD}" dt="2022-05-11T18:23:34.993" v="12875"/>
          <ac:spMkLst>
            <pc:docMk/>
            <pc:sldMk cId="2160461903" sldId="307"/>
            <ac:spMk id="72" creationId="{9F54ECE6-3B68-D3C6-77A4-A69B4303B87E}"/>
          </ac:spMkLst>
        </pc:spChg>
        <pc:spChg chg="add mod">
          <ac:chgData name="Ashok, Sachin" userId="fc960850-3362-4299-93cf-3333984e9092" providerId="ADAL" clId="{FDBF16A5-36F0-664A-A91F-3E7C619898AD}" dt="2022-05-11T18:23:34.993" v="12875"/>
          <ac:spMkLst>
            <pc:docMk/>
            <pc:sldMk cId="2160461903" sldId="307"/>
            <ac:spMk id="73" creationId="{E7AFD8A4-7E7A-4416-582E-EB24BC0C4083}"/>
          </ac:spMkLst>
        </pc:spChg>
        <pc:spChg chg="add mod">
          <ac:chgData name="Ashok, Sachin" userId="fc960850-3362-4299-93cf-3333984e9092" providerId="ADAL" clId="{FDBF16A5-36F0-664A-A91F-3E7C619898AD}" dt="2022-05-11T18:23:34.993" v="12875"/>
          <ac:spMkLst>
            <pc:docMk/>
            <pc:sldMk cId="2160461903" sldId="307"/>
            <ac:spMk id="74" creationId="{56299836-2B05-397D-48B9-2EA018759AB8}"/>
          </ac:spMkLst>
        </pc:spChg>
        <pc:spChg chg="add mod">
          <ac:chgData name="Ashok, Sachin" userId="fc960850-3362-4299-93cf-3333984e9092" providerId="ADAL" clId="{FDBF16A5-36F0-664A-A91F-3E7C619898AD}" dt="2022-05-11T18:23:34.993" v="12875"/>
          <ac:spMkLst>
            <pc:docMk/>
            <pc:sldMk cId="2160461903" sldId="307"/>
            <ac:spMk id="75" creationId="{A32C2FD2-F6E6-5BB4-9321-104A1CD281B6}"/>
          </ac:spMkLst>
        </pc:spChg>
        <pc:spChg chg="add mod">
          <ac:chgData name="Ashok, Sachin" userId="fc960850-3362-4299-93cf-3333984e9092" providerId="ADAL" clId="{FDBF16A5-36F0-664A-A91F-3E7C619898AD}" dt="2022-05-11T18:23:34.993" v="12875"/>
          <ac:spMkLst>
            <pc:docMk/>
            <pc:sldMk cId="2160461903" sldId="307"/>
            <ac:spMk id="76" creationId="{B5330FBD-F2DF-AC25-6083-4934F4066CDF}"/>
          </ac:spMkLst>
        </pc:spChg>
        <pc:spChg chg="add mod">
          <ac:chgData name="Ashok, Sachin" userId="fc960850-3362-4299-93cf-3333984e9092" providerId="ADAL" clId="{FDBF16A5-36F0-664A-A91F-3E7C619898AD}" dt="2022-05-11T18:23:34.993" v="12875"/>
          <ac:spMkLst>
            <pc:docMk/>
            <pc:sldMk cId="2160461903" sldId="307"/>
            <ac:spMk id="77" creationId="{98281C6D-B05D-7FEB-390C-8388754F79AF}"/>
          </ac:spMkLst>
        </pc:spChg>
        <pc:spChg chg="add mod">
          <ac:chgData name="Ashok, Sachin" userId="fc960850-3362-4299-93cf-3333984e9092" providerId="ADAL" clId="{FDBF16A5-36F0-664A-A91F-3E7C619898AD}" dt="2022-05-11T19:06:15.345" v="12971" actId="1035"/>
          <ac:spMkLst>
            <pc:docMk/>
            <pc:sldMk cId="2160461903" sldId="307"/>
            <ac:spMk id="78" creationId="{05C79127-2244-18E3-0AA8-08A175DF79F7}"/>
          </ac:spMkLst>
        </pc:spChg>
        <pc:spChg chg="add del mod">
          <ac:chgData name="Ashok, Sachin" userId="fc960850-3362-4299-93cf-3333984e9092" providerId="ADAL" clId="{FDBF16A5-36F0-664A-A91F-3E7C619898AD}" dt="2022-05-11T20:13:27.763" v="13500" actId="478"/>
          <ac:spMkLst>
            <pc:docMk/>
            <pc:sldMk cId="2160461903" sldId="307"/>
            <ac:spMk id="79" creationId="{7FE47E4F-1091-7061-A517-BFDB2D728B2E}"/>
          </ac:spMkLst>
        </pc:spChg>
        <pc:spChg chg="add del mod">
          <ac:chgData name="Ashok, Sachin" userId="fc960850-3362-4299-93cf-3333984e9092" providerId="ADAL" clId="{FDBF16A5-36F0-664A-A91F-3E7C619898AD}" dt="2022-05-11T20:13:27.763" v="13500" actId="478"/>
          <ac:spMkLst>
            <pc:docMk/>
            <pc:sldMk cId="2160461903" sldId="307"/>
            <ac:spMk id="80" creationId="{BB67B473-C850-C2EA-A83D-D2DC26C04DF4}"/>
          </ac:spMkLst>
        </pc:spChg>
        <pc:spChg chg="add mod">
          <ac:chgData name="Ashok, Sachin" userId="fc960850-3362-4299-93cf-3333984e9092" providerId="ADAL" clId="{FDBF16A5-36F0-664A-A91F-3E7C619898AD}" dt="2022-05-11T20:13:38.510" v="13501"/>
          <ac:spMkLst>
            <pc:docMk/>
            <pc:sldMk cId="2160461903" sldId="307"/>
            <ac:spMk id="81" creationId="{1DAEF55D-D187-0D34-20B2-09E828246248}"/>
          </ac:spMkLst>
        </pc:spChg>
        <pc:spChg chg="add mod">
          <ac:chgData name="Ashok, Sachin" userId="fc960850-3362-4299-93cf-3333984e9092" providerId="ADAL" clId="{FDBF16A5-36F0-664A-A91F-3E7C619898AD}" dt="2022-05-11T20:13:38.510" v="13501"/>
          <ac:spMkLst>
            <pc:docMk/>
            <pc:sldMk cId="2160461903" sldId="307"/>
            <ac:spMk id="82" creationId="{6EC762A0-B856-4BC0-0F95-26FA9E75C5F7}"/>
          </ac:spMkLst>
        </pc:spChg>
        <pc:spChg chg="add mod">
          <ac:chgData name="Ashok, Sachin" userId="fc960850-3362-4299-93cf-3333984e9092" providerId="ADAL" clId="{FDBF16A5-36F0-664A-A91F-3E7C619898AD}" dt="2022-05-14T09:21:56.601" v="49603" actId="20577"/>
          <ac:spMkLst>
            <pc:docMk/>
            <pc:sldMk cId="2160461903" sldId="307"/>
            <ac:spMk id="83" creationId="{2B0A2304-D241-1B5B-1715-1FC9B1010152}"/>
          </ac:spMkLst>
        </pc:spChg>
        <pc:spChg chg="add mod">
          <ac:chgData name="Ashok, Sachin" userId="fc960850-3362-4299-93cf-3333984e9092" providerId="ADAL" clId="{FDBF16A5-36F0-664A-A91F-3E7C619898AD}" dt="2022-05-11T20:13:38.510" v="13501"/>
          <ac:spMkLst>
            <pc:docMk/>
            <pc:sldMk cId="2160461903" sldId="307"/>
            <ac:spMk id="84" creationId="{9A8ABAA1-789E-CF6A-5A60-4F88D1B55AC6}"/>
          </ac:spMkLst>
        </pc:spChg>
        <pc:spChg chg="add mod">
          <ac:chgData name="Ashok, Sachin" userId="fc960850-3362-4299-93cf-3333984e9092" providerId="ADAL" clId="{FDBF16A5-36F0-664A-A91F-3E7C619898AD}" dt="2022-05-11T20:13:38.510" v="13501"/>
          <ac:spMkLst>
            <pc:docMk/>
            <pc:sldMk cId="2160461903" sldId="307"/>
            <ac:spMk id="85" creationId="{0B1D8FAC-F057-EDD7-307B-5D380CB675F6}"/>
          </ac:spMkLst>
        </pc:spChg>
        <pc:spChg chg="add mod">
          <ac:chgData name="Ashok, Sachin" userId="fc960850-3362-4299-93cf-3333984e9092" providerId="ADAL" clId="{FDBF16A5-36F0-664A-A91F-3E7C619898AD}" dt="2022-05-11T20:13:38.510" v="13501"/>
          <ac:spMkLst>
            <pc:docMk/>
            <pc:sldMk cId="2160461903" sldId="307"/>
            <ac:spMk id="86" creationId="{C231561E-A60B-DCF1-2327-F42306E428E7}"/>
          </ac:spMkLst>
        </pc:spChg>
        <pc:spChg chg="add mod">
          <ac:chgData name="Ashok, Sachin" userId="fc960850-3362-4299-93cf-3333984e9092" providerId="ADAL" clId="{FDBF16A5-36F0-664A-A91F-3E7C619898AD}" dt="2022-05-11T20:13:38.510" v="13501"/>
          <ac:spMkLst>
            <pc:docMk/>
            <pc:sldMk cId="2160461903" sldId="307"/>
            <ac:spMk id="87" creationId="{7AFCA633-CE49-FBAA-EE65-69D286426997}"/>
          </ac:spMkLst>
        </pc:spChg>
        <pc:spChg chg="add mod">
          <ac:chgData name="Ashok, Sachin" userId="fc960850-3362-4299-93cf-3333984e9092" providerId="ADAL" clId="{FDBF16A5-36F0-664A-A91F-3E7C619898AD}" dt="2022-05-11T20:13:38.510" v="13501"/>
          <ac:spMkLst>
            <pc:docMk/>
            <pc:sldMk cId="2160461903" sldId="307"/>
            <ac:spMk id="88" creationId="{72C00E11-5E28-80A4-CEFA-AB47D908ACE7}"/>
          </ac:spMkLst>
        </pc:spChg>
        <pc:spChg chg="add mod">
          <ac:chgData name="Ashok, Sachin" userId="fc960850-3362-4299-93cf-3333984e9092" providerId="ADAL" clId="{FDBF16A5-36F0-664A-A91F-3E7C619898AD}" dt="2022-05-11T20:13:38.510" v="13501"/>
          <ac:spMkLst>
            <pc:docMk/>
            <pc:sldMk cId="2160461903" sldId="307"/>
            <ac:spMk id="89" creationId="{69E96B01-B5FC-A6A2-3291-FD3E9FA2A408}"/>
          </ac:spMkLst>
        </pc:spChg>
        <pc:spChg chg="add mod">
          <ac:chgData name="Ashok, Sachin" userId="fc960850-3362-4299-93cf-3333984e9092" providerId="ADAL" clId="{FDBF16A5-36F0-664A-A91F-3E7C619898AD}" dt="2022-05-11T20:13:38.510" v="13501"/>
          <ac:spMkLst>
            <pc:docMk/>
            <pc:sldMk cId="2160461903" sldId="307"/>
            <ac:spMk id="90" creationId="{D8644B02-F281-8B22-3F25-6E159494FF3D}"/>
          </ac:spMkLst>
        </pc:spChg>
        <pc:spChg chg="add mod">
          <ac:chgData name="Ashok, Sachin" userId="fc960850-3362-4299-93cf-3333984e9092" providerId="ADAL" clId="{FDBF16A5-36F0-664A-A91F-3E7C619898AD}" dt="2022-05-11T20:13:38.510" v="13501"/>
          <ac:spMkLst>
            <pc:docMk/>
            <pc:sldMk cId="2160461903" sldId="307"/>
            <ac:spMk id="91" creationId="{7A26B6D7-A762-A1B4-FB6C-0129D8A0A98A}"/>
          </ac:spMkLst>
        </pc:spChg>
        <pc:spChg chg="add mod">
          <ac:chgData name="Ashok, Sachin" userId="fc960850-3362-4299-93cf-3333984e9092" providerId="ADAL" clId="{FDBF16A5-36F0-664A-A91F-3E7C619898AD}" dt="2022-05-11T20:13:38.510" v="13501"/>
          <ac:spMkLst>
            <pc:docMk/>
            <pc:sldMk cId="2160461903" sldId="307"/>
            <ac:spMk id="92" creationId="{49E0CDAC-7AB2-F271-DA80-FCED7401C4F8}"/>
          </ac:spMkLst>
        </pc:spChg>
        <pc:spChg chg="add mod">
          <ac:chgData name="Ashok, Sachin" userId="fc960850-3362-4299-93cf-3333984e9092" providerId="ADAL" clId="{FDBF16A5-36F0-664A-A91F-3E7C619898AD}" dt="2022-05-11T20:13:38.510" v="13501"/>
          <ac:spMkLst>
            <pc:docMk/>
            <pc:sldMk cId="2160461903" sldId="307"/>
            <ac:spMk id="93" creationId="{E032A296-5E1A-A197-FCAE-0DC20E53E747}"/>
          </ac:spMkLst>
        </pc:spChg>
        <pc:spChg chg="add mod">
          <ac:chgData name="Ashok, Sachin" userId="fc960850-3362-4299-93cf-3333984e9092" providerId="ADAL" clId="{FDBF16A5-36F0-664A-A91F-3E7C619898AD}" dt="2022-05-11T20:13:38.510" v="13501"/>
          <ac:spMkLst>
            <pc:docMk/>
            <pc:sldMk cId="2160461903" sldId="307"/>
            <ac:spMk id="94" creationId="{BB8947D7-5E4B-08ED-391F-44CDE4648798}"/>
          </ac:spMkLst>
        </pc:spChg>
        <pc:spChg chg="add mod">
          <ac:chgData name="Ashok, Sachin" userId="fc960850-3362-4299-93cf-3333984e9092" providerId="ADAL" clId="{FDBF16A5-36F0-664A-A91F-3E7C619898AD}" dt="2022-05-14T03:26:00.204" v="38060" actId="207"/>
          <ac:spMkLst>
            <pc:docMk/>
            <pc:sldMk cId="2160461903" sldId="307"/>
            <ac:spMk id="95" creationId="{9713B38D-9403-F505-8B9E-C3BD29FE5A4E}"/>
          </ac:spMkLst>
        </pc:spChg>
        <pc:spChg chg="mod">
          <ac:chgData name="Ashok, Sachin" userId="fc960850-3362-4299-93cf-3333984e9092" providerId="ADAL" clId="{FDBF16A5-36F0-664A-A91F-3E7C619898AD}" dt="2022-05-13T02:03:27.661" v="18813" actId="1076"/>
          <ac:spMkLst>
            <pc:docMk/>
            <pc:sldMk cId="2160461903" sldId="307"/>
            <ac:spMk id="98" creationId="{30341923-F1E9-68A2-6986-C176BEB0357B}"/>
          </ac:spMkLst>
        </pc:spChg>
        <pc:grpChg chg="add mod">
          <ac:chgData name="Ashok, Sachin" userId="fc960850-3362-4299-93cf-3333984e9092" providerId="ADAL" clId="{FDBF16A5-36F0-664A-A91F-3E7C619898AD}" dt="2022-05-13T02:01:44.981" v="18799" actId="1076"/>
          <ac:grpSpMkLst>
            <pc:docMk/>
            <pc:sldMk cId="2160461903" sldId="307"/>
            <ac:grpSpMk id="27" creationId="{58D2017A-1B44-0C9E-953F-AEAC23D638C1}"/>
          </ac:grpSpMkLst>
        </pc:grpChg>
        <pc:grpChg chg="add mod">
          <ac:chgData name="Ashok, Sachin" userId="fc960850-3362-4299-93cf-3333984e9092" providerId="ADAL" clId="{FDBF16A5-36F0-664A-A91F-3E7C619898AD}" dt="2022-05-13T02:02:20.205" v="18803" actId="1076"/>
          <ac:grpSpMkLst>
            <pc:docMk/>
            <pc:sldMk cId="2160461903" sldId="307"/>
            <ac:grpSpMk id="96" creationId="{5C105E39-9D73-B73F-9DBB-E86928F54BC8}"/>
          </ac:grpSpMkLst>
        </pc:grpChg>
        <pc:picChg chg="add del mod">
          <ac:chgData name="Ashok, Sachin" userId="fc960850-3362-4299-93cf-3333984e9092" providerId="ADAL" clId="{FDBF16A5-36F0-664A-A91F-3E7C619898AD}" dt="2022-05-11T18:03:17.022" v="12715"/>
          <ac:picMkLst>
            <pc:docMk/>
            <pc:sldMk cId="2160461903" sldId="307"/>
            <ac:picMk id="39" creationId="{F33A5DE3-8299-3A24-A959-B3B095461D79}"/>
          </ac:picMkLst>
        </pc:picChg>
        <pc:picChg chg="add del mod">
          <ac:chgData name="Ashok, Sachin" userId="fc960850-3362-4299-93cf-3333984e9092" providerId="ADAL" clId="{FDBF16A5-36F0-664A-A91F-3E7C619898AD}" dt="2022-05-11T18:03:17.022" v="12715"/>
          <ac:picMkLst>
            <pc:docMk/>
            <pc:sldMk cId="2160461903" sldId="307"/>
            <ac:picMk id="41" creationId="{5667CC22-B5BF-7C5A-1EEA-6DF120C84D3E}"/>
          </ac:picMkLst>
        </pc:picChg>
        <pc:picChg chg="add del mod">
          <ac:chgData name="Ashok, Sachin" userId="fc960850-3362-4299-93cf-3333984e9092" providerId="ADAL" clId="{FDBF16A5-36F0-664A-A91F-3E7C619898AD}" dt="2022-05-11T18:03:17.022" v="12715"/>
          <ac:picMkLst>
            <pc:docMk/>
            <pc:sldMk cId="2160461903" sldId="307"/>
            <ac:picMk id="42" creationId="{65E291C2-5CB3-56F2-2B15-0048666C2F40}"/>
          </ac:picMkLst>
        </pc:picChg>
        <pc:picChg chg="add del mod">
          <ac:chgData name="Ashok, Sachin" userId="fc960850-3362-4299-93cf-3333984e9092" providerId="ADAL" clId="{FDBF16A5-36F0-664A-A91F-3E7C619898AD}" dt="2022-05-11T18:03:17.022" v="12715"/>
          <ac:picMkLst>
            <pc:docMk/>
            <pc:sldMk cId="2160461903" sldId="307"/>
            <ac:picMk id="46" creationId="{FB5D45EF-3058-69D3-C284-89992BEF758E}"/>
          </ac:picMkLst>
        </pc:picChg>
        <pc:picChg chg="add del mod">
          <ac:chgData name="Ashok, Sachin" userId="fc960850-3362-4299-93cf-3333984e9092" providerId="ADAL" clId="{FDBF16A5-36F0-664A-A91F-3E7C619898AD}" dt="2022-05-11T18:23:28.560" v="12874" actId="478"/>
          <ac:picMkLst>
            <pc:docMk/>
            <pc:sldMk cId="2160461903" sldId="307"/>
            <ac:picMk id="59" creationId="{CBAAD51D-0880-DE50-A671-0F2DCD13E71E}"/>
          </ac:picMkLst>
        </pc:picChg>
        <pc:picChg chg="add mod">
          <ac:chgData name="Ashok, Sachin" userId="fc960850-3362-4299-93cf-3333984e9092" providerId="ADAL" clId="{FDBF16A5-36F0-664A-A91F-3E7C619898AD}" dt="2022-05-11T18:03:30.456" v="12720"/>
          <ac:picMkLst>
            <pc:docMk/>
            <pc:sldMk cId="2160461903" sldId="307"/>
            <ac:picMk id="61" creationId="{368281B4-AF4B-C572-4144-E4ABEC9AE62F}"/>
          </ac:picMkLst>
        </pc:picChg>
        <pc:picChg chg="add mod">
          <ac:chgData name="Ashok, Sachin" userId="fc960850-3362-4299-93cf-3333984e9092" providerId="ADAL" clId="{FDBF16A5-36F0-664A-A91F-3E7C619898AD}" dt="2022-05-11T18:03:30.456" v="12720"/>
          <ac:picMkLst>
            <pc:docMk/>
            <pc:sldMk cId="2160461903" sldId="307"/>
            <ac:picMk id="62" creationId="{E8F9A143-50CA-13A2-1EB3-4BD3D27F22FB}"/>
          </ac:picMkLst>
        </pc:picChg>
        <pc:picChg chg="add mod">
          <ac:chgData name="Ashok, Sachin" userId="fc960850-3362-4299-93cf-3333984e9092" providerId="ADAL" clId="{FDBF16A5-36F0-664A-A91F-3E7C619898AD}" dt="2022-05-11T18:08:37.388" v="12724" actId="167"/>
          <ac:picMkLst>
            <pc:docMk/>
            <pc:sldMk cId="2160461903" sldId="307"/>
            <ac:picMk id="66" creationId="{79E11EFE-7C45-F60F-0812-8F8E9142E3CA}"/>
          </ac:picMkLst>
        </pc:picChg>
        <pc:cxnChg chg="add mod">
          <ac:chgData name="Ashok, Sachin" userId="fc960850-3362-4299-93cf-3333984e9092" providerId="ADAL" clId="{FDBF16A5-36F0-664A-A91F-3E7C619898AD}" dt="2022-05-13T02:00:53.593" v="18785" actId="1582"/>
          <ac:cxnSpMkLst>
            <pc:docMk/>
            <pc:sldMk cId="2160461903" sldId="307"/>
            <ac:cxnSpMk id="20" creationId="{EBABE388-49FA-53C8-AD55-F4F553BCCA07}"/>
          </ac:cxnSpMkLst>
        </pc:cxnChg>
        <pc:cxnChg chg="del">
          <ac:chgData name="Ashok, Sachin" userId="fc960850-3362-4299-93cf-3333984e9092" providerId="ADAL" clId="{FDBF16A5-36F0-664A-A91F-3E7C619898AD}" dt="2022-05-11T18:03:27.567" v="12718" actId="478"/>
          <ac:cxnSpMkLst>
            <pc:docMk/>
            <pc:sldMk cId="2160461903" sldId="307"/>
            <ac:cxnSpMk id="25" creationId="{2A7E1707-6522-C0D1-D962-BAB1E8B215BB}"/>
          </ac:cxnSpMkLst>
        </pc:cxnChg>
        <pc:cxnChg chg="add del mod">
          <ac:chgData name="Ashok, Sachin" userId="fc960850-3362-4299-93cf-3333984e9092" providerId="ADAL" clId="{FDBF16A5-36F0-664A-A91F-3E7C619898AD}" dt="2022-05-11T18:03:17.022" v="12715"/>
          <ac:cxnSpMkLst>
            <pc:docMk/>
            <pc:sldMk cId="2160461903" sldId="307"/>
            <ac:cxnSpMk id="31" creationId="{3C198885-3D47-956C-933B-C6D2D6780EDB}"/>
          </ac:cxnSpMkLst>
        </pc:cxnChg>
        <pc:cxnChg chg="add del mod">
          <ac:chgData name="Ashok, Sachin" userId="fc960850-3362-4299-93cf-3333984e9092" providerId="ADAL" clId="{FDBF16A5-36F0-664A-A91F-3E7C619898AD}" dt="2022-05-11T18:03:17.022" v="12715"/>
          <ac:cxnSpMkLst>
            <pc:docMk/>
            <pc:sldMk cId="2160461903" sldId="307"/>
            <ac:cxnSpMk id="37" creationId="{3B6BB7D2-B765-56AC-B1B3-A78983A95EE3}"/>
          </ac:cxnSpMkLst>
        </pc:cxnChg>
        <pc:cxnChg chg="add del mod">
          <ac:chgData name="Ashok, Sachin" userId="fc960850-3362-4299-93cf-3333984e9092" providerId="ADAL" clId="{FDBF16A5-36F0-664A-A91F-3E7C619898AD}" dt="2022-05-11T18:03:17.022" v="12715"/>
          <ac:cxnSpMkLst>
            <pc:docMk/>
            <pc:sldMk cId="2160461903" sldId="307"/>
            <ac:cxnSpMk id="40" creationId="{045F01C8-A4E2-0E8C-4D9C-6BA07EBDEA27}"/>
          </ac:cxnSpMkLst>
        </pc:cxnChg>
        <pc:cxnChg chg="add mod">
          <ac:chgData name="Ashok, Sachin" userId="fc960850-3362-4299-93cf-3333984e9092" providerId="ADAL" clId="{FDBF16A5-36F0-664A-A91F-3E7C619898AD}" dt="2022-05-11T18:03:30.456" v="12720"/>
          <ac:cxnSpMkLst>
            <pc:docMk/>
            <pc:sldMk cId="2160461903" sldId="307"/>
            <ac:cxnSpMk id="47" creationId="{A04A74CC-312C-F014-2C19-A373D99A2347}"/>
          </ac:cxnSpMkLst>
        </pc:cxnChg>
        <pc:cxnChg chg="add mod">
          <ac:chgData name="Ashok, Sachin" userId="fc960850-3362-4299-93cf-3333984e9092" providerId="ADAL" clId="{FDBF16A5-36F0-664A-A91F-3E7C619898AD}" dt="2022-05-11T18:03:30.456" v="12720"/>
          <ac:cxnSpMkLst>
            <pc:docMk/>
            <pc:sldMk cId="2160461903" sldId="307"/>
            <ac:cxnSpMk id="57" creationId="{11787C8A-E1B6-BCFD-9D06-3635723B876F}"/>
          </ac:cxnSpMkLst>
        </pc:cxnChg>
        <pc:cxnChg chg="add mod">
          <ac:chgData name="Ashok, Sachin" userId="fc960850-3362-4299-93cf-3333984e9092" providerId="ADAL" clId="{FDBF16A5-36F0-664A-A91F-3E7C619898AD}" dt="2022-05-11T18:03:30.456" v="12720"/>
          <ac:cxnSpMkLst>
            <pc:docMk/>
            <pc:sldMk cId="2160461903" sldId="307"/>
            <ac:cxnSpMk id="60" creationId="{9446B8A0-8166-2D19-6302-ACC5AEC4615C}"/>
          </ac:cxnSpMkLst>
        </pc:cxnChg>
        <pc:cxnChg chg="add mod">
          <ac:chgData name="Ashok, Sachin" userId="fc960850-3362-4299-93cf-3333984e9092" providerId="ADAL" clId="{FDBF16A5-36F0-664A-A91F-3E7C619898AD}" dt="2022-05-11T18:23:34.993" v="12875"/>
          <ac:cxnSpMkLst>
            <pc:docMk/>
            <pc:sldMk cId="2160461903" sldId="307"/>
            <ac:cxnSpMk id="67" creationId="{89D6624C-2F1E-888B-8DA3-9624D651489F}"/>
          </ac:cxnSpMkLst>
        </pc:cxnChg>
        <pc:cxnChg chg="add mod">
          <ac:chgData name="Ashok, Sachin" userId="fc960850-3362-4299-93cf-3333984e9092" providerId="ADAL" clId="{FDBF16A5-36F0-664A-A91F-3E7C619898AD}" dt="2022-05-11T18:23:34.993" v="12875"/>
          <ac:cxnSpMkLst>
            <pc:docMk/>
            <pc:sldMk cId="2160461903" sldId="307"/>
            <ac:cxnSpMk id="68" creationId="{DE1F93F2-1FA7-7ED7-56CD-80773EC38DC3}"/>
          </ac:cxnSpMkLst>
        </pc:cxnChg>
        <pc:cxnChg chg="add mod">
          <ac:chgData name="Ashok, Sachin" userId="fc960850-3362-4299-93cf-3333984e9092" providerId="ADAL" clId="{FDBF16A5-36F0-664A-A91F-3E7C619898AD}" dt="2022-05-11T18:23:34.993" v="12875"/>
          <ac:cxnSpMkLst>
            <pc:docMk/>
            <pc:sldMk cId="2160461903" sldId="307"/>
            <ac:cxnSpMk id="69" creationId="{05680AF0-B662-9D1C-6EF1-227687223E5B}"/>
          </ac:cxnSpMkLst>
        </pc:cxnChg>
        <pc:cxnChg chg="mod">
          <ac:chgData name="Ashok, Sachin" userId="fc960850-3362-4299-93cf-3333984e9092" providerId="ADAL" clId="{FDBF16A5-36F0-664A-A91F-3E7C619898AD}" dt="2022-05-13T02:01:19.046" v="18794" actId="1076"/>
          <ac:cxnSpMkLst>
            <pc:docMk/>
            <pc:sldMk cId="2160461903" sldId="307"/>
            <ac:cxnSpMk id="97" creationId="{499B269F-ED43-6274-1C0A-A991E6D166F3}"/>
          </ac:cxnSpMkLst>
        </pc:cxnChg>
      </pc:sldChg>
      <pc:sldChg chg="add ord">
        <pc:chgData name="Ashok, Sachin" userId="fc960850-3362-4299-93cf-3333984e9092" providerId="ADAL" clId="{FDBF16A5-36F0-664A-A91F-3E7C619898AD}" dt="2022-05-11T20:14:32.824" v="13503" actId="20578"/>
        <pc:sldMkLst>
          <pc:docMk/>
          <pc:sldMk cId="3226921790" sldId="308"/>
        </pc:sldMkLst>
      </pc:sldChg>
      <pc:sldChg chg="addSp delSp modSp new del mod">
        <pc:chgData name="Ashok, Sachin" userId="fc960850-3362-4299-93cf-3333984e9092" providerId="ADAL" clId="{FDBF16A5-36F0-664A-A91F-3E7C619898AD}" dt="2022-05-11T18:32:42.907" v="12917" actId="2696"/>
        <pc:sldMkLst>
          <pc:docMk/>
          <pc:sldMk cId="3892046953" sldId="310"/>
        </pc:sldMkLst>
        <pc:spChg chg="del">
          <ac:chgData name="Ashok, Sachin" userId="fc960850-3362-4299-93cf-3333984e9092" providerId="ADAL" clId="{FDBF16A5-36F0-664A-A91F-3E7C619898AD}" dt="2022-05-11T18:08:47.129" v="12726" actId="478"/>
          <ac:spMkLst>
            <pc:docMk/>
            <pc:sldMk cId="3892046953" sldId="310"/>
            <ac:spMk id="2" creationId="{B1315536-1E30-2219-26D2-0CE0546A55F5}"/>
          </ac:spMkLst>
        </pc:spChg>
        <pc:spChg chg="del">
          <ac:chgData name="Ashok, Sachin" userId="fc960850-3362-4299-93cf-3333984e9092" providerId="ADAL" clId="{FDBF16A5-36F0-664A-A91F-3E7C619898AD}" dt="2022-05-11T18:08:48.955" v="12727" actId="478"/>
          <ac:spMkLst>
            <pc:docMk/>
            <pc:sldMk cId="3892046953" sldId="310"/>
            <ac:spMk id="3" creationId="{4FE683B7-B7E4-AA61-30B3-A851EE75ECFE}"/>
          </ac:spMkLst>
        </pc:spChg>
        <pc:spChg chg="add del mod">
          <ac:chgData name="Ashok, Sachin" userId="fc960850-3362-4299-93cf-3333984e9092" providerId="ADAL" clId="{FDBF16A5-36F0-664A-A91F-3E7C619898AD}" dt="2022-05-11T18:27:08.788" v="12909" actId="21"/>
          <ac:spMkLst>
            <pc:docMk/>
            <pc:sldMk cId="3892046953" sldId="310"/>
            <ac:spMk id="11" creationId="{DC9BBAF3-A4A7-7284-FC03-BA5085EFE4F8}"/>
          </ac:spMkLst>
        </pc:spChg>
        <pc:spChg chg="add del mod">
          <ac:chgData name="Ashok, Sachin" userId="fc960850-3362-4299-93cf-3333984e9092" providerId="ADAL" clId="{FDBF16A5-36F0-664A-A91F-3E7C619898AD}" dt="2022-05-11T18:27:08.788" v="12909" actId="21"/>
          <ac:spMkLst>
            <pc:docMk/>
            <pc:sldMk cId="3892046953" sldId="310"/>
            <ac:spMk id="13" creationId="{A309F2BF-5DDD-F5ED-E0DF-6072155786B9}"/>
          </ac:spMkLst>
        </pc:spChg>
        <pc:spChg chg="add del mod">
          <ac:chgData name="Ashok, Sachin" userId="fc960850-3362-4299-93cf-3333984e9092" providerId="ADAL" clId="{FDBF16A5-36F0-664A-A91F-3E7C619898AD}" dt="2022-05-11T18:13:00.913" v="12775"/>
          <ac:spMkLst>
            <pc:docMk/>
            <pc:sldMk cId="3892046953" sldId="310"/>
            <ac:spMk id="14" creationId="{F30DDCFC-341B-BA91-233D-3C936FF248C0}"/>
          </ac:spMkLst>
        </pc:spChg>
        <pc:spChg chg="add del mod">
          <ac:chgData name="Ashok, Sachin" userId="fc960850-3362-4299-93cf-3333984e9092" providerId="ADAL" clId="{FDBF16A5-36F0-664A-A91F-3E7C619898AD}" dt="2022-05-11T18:13:00.913" v="12775"/>
          <ac:spMkLst>
            <pc:docMk/>
            <pc:sldMk cId="3892046953" sldId="310"/>
            <ac:spMk id="15" creationId="{CAFE0512-881A-3AC7-C87C-BAAC703150DC}"/>
          </ac:spMkLst>
        </pc:spChg>
        <pc:spChg chg="add del mod">
          <ac:chgData name="Ashok, Sachin" userId="fc960850-3362-4299-93cf-3333984e9092" providerId="ADAL" clId="{FDBF16A5-36F0-664A-A91F-3E7C619898AD}" dt="2022-05-11T18:27:08.788" v="12909" actId="21"/>
          <ac:spMkLst>
            <pc:docMk/>
            <pc:sldMk cId="3892046953" sldId="310"/>
            <ac:spMk id="16" creationId="{F0AF5BB8-D928-BBDF-87E8-273CA67C7FB4}"/>
          </ac:spMkLst>
        </pc:spChg>
        <pc:spChg chg="add del mod">
          <ac:chgData name="Ashok, Sachin" userId="fc960850-3362-4299-93cf-3333984e9092" providerId="ADAL" clId="{FDBF16A5-36F0-664A-A91F-3E7C619898AD}" dt="2022-05-11T18:27:08.788" v="12909" actId="21"/>
          <ac:spMkLst>
            <pc:docMk/>
            <pc:sldMk cId="3892046953" sldId="310"/>
            <ac:spMk id="17" creationId="{EF9DFA72-FE91-3AD0-1EE7-5B91A9A48F7A}"/>
          </ac:spMkLst>
        </pc:spChg>
        <pc:spChg chg="add del mod">
          <ac:chgData name="Ashok, Sachin" userId="fc960850-3362-4299-93cf-3333984e9092" providerId="ADAL" clId="{FDBF16A5-36F0-664A-A91F-3E7C619898AD}" dt="2022-05-11T18:27:08.788" v="12909" actId="21"/>
          <ac:spMkLst>
            <pc:docMk/>
            <pc:sldMk cId="3892046953" sldId="310"/>
            <ac:spMk id="18" creationId="{E988F55B-B36F-0642-3B90-1A4F99849A37}"/>
          </ac:spMkLst>
        </pc:spChg>
        <pc:spChg chg="add del mod">
          <ac:chgData name="Ashok, Sachin" userId="fc960850-3362-4299-93cf-3333984e9092" providerId="ADAL" clId="{FDBF16A5-36F0-664A-A91F-3E7C619898AD}" dt="2022-05-11T18:27:08.788" v="12909" actId="21"/>
          <ac:spMkLst>
            <pc:docMk/>
            <pc:sldMk cId="3892046953" sldId="310"/>
            <ac:spMk id="19" creationId="{824F188C-C27A-70E7-80CF-3D1C785C62C3}"/>
          </ac:spMkLst>
        </pc:spChg>
        <pc:spChg chg="add del mod">
          <ac:chgData name="Ashok, Sachin" userId="fc960850-3362-4299-93cf-3333984e9092" providerId="ADAL" clId="{FDBF16A5-36F0-664A-A91F-3E7C619898AD}" dt="2022-05-11T18:27:08.788" v="12909" actId="21"/>
          <ac:spMkLst>
            <pc:docMk/>
            <pc:sldMk cId="3892046953" sldId="310"/>
            <ac:spMk id="20" creationId="{AE9041EC-7F9E-85FE-1829-B075B5302636}"/>
          </ac:spMkLst>
        </pc:spChg>
        <pc:spChg chg="add del mod">
          <ac:chgData name="Ashok, Sachin" userId="fc960850-3362-4299-93cf-3333984e9092" providerId="ADAL" clId="{FDBF16A5-36F0-664A-A91F-3E7C619898AD}" dt="2022-05-11T18:27:08.788" v="12909" actId="21"/>
          <ac:spMkLst>
            <pc:docMk/>
            <pc:sldMk cId="3892046953" sldId="310"/>
            <ac:spMk id="21" creationId="{557A7916-9827-7F44-37D6-0C0F90022915}"/>
          </ac:spMkLst>
        </pc:spChg>
        <pc:picChg chg="add del mod">
          <ac:chgData name="Ashok, Sachin" userId="fc960850-3362-4299-93cf-3333984e9092" providerId="ADAL" clId="{FDBF16A5-36F0-664A-A91F-3E7C619898AD}" dt="2022-05-11T18:20:00.989" v="12840" actId="478"/>
          <ac:picMkLst>
            <pc:docMk/>
            <pc:sldMk cId="3892046953" sldId="310"/>
            <ac:picMk id="4" creationId="{61078D32-DC6C-35D9-9D21-08B3F629D494}"/>
          </ac:picMkLst>
        </pc:picChg>
        <pc:picChg chg="add del mod">
          <ac:chgData name="Ashok, Sachin" userId="fc960850-3362-4299-93cf-3333984e9092" providerId="ADAL" clId="{FDBF16A5-36F0-664A-A91F-3E7C619898AD}" dt="2022-05-11T18:21:41.679" v="12860" actId="478"/>
          <ac:picMkLst>
            <pc:docMk/>
            <pc:sldMk cId="3892046953" sldId="310"/>
            <ac:picMk id="22" creationId="{8AD47867-ED73-F726-AC95-C1CAC7CD89DD}"/>
          </ac:picMkLst>
        </pc:picChg>
        <pc:picChg chg="add del mod modCrop">
          <ac:chgData name="Ashok, Sachin" userId="fc960850-3362-4299-93cf-3333984e9092" providerId="ADAL" clId="{FDBF16A5-36F0-664A-A91F-3E7C619898AD}" dt="2022-05-11T18:27:06.731" v="12908" actId="478"/>
          <ac:picMkLst>
            <pc:docMk/>
            <pc:sldMk cId="3892046953" sldId="310"/>
            <ac:picMk id="23" creationId="{20D08DA8-9BC9-81FF-B5AE-533F64F3F30F}"/>
          </ac:picMkLst>
        </pc:picChg>
        <pc:cxnChg chg="add del mod">
          <ac:chgData name="Ashok, Sachin" userId="fc960850-3362-4299-93cf-3333984e9092" providerId="ADAL" clId="{FDBF16A5-36F0-664A-A91F-3E7C619898AD}" dt="2022-05-11T18:27:08.788" v="12909" actId="21"/>
          <ac:cxnSpMkLst>
            <pc:docMk/>
            <pc:sldMk cId="3892046953" sldId="310"/>
            <ac:cxnSpMk id="6" creationId="{2DDCFE5B-C49E-F845-CB6F-3E06EB0C4E4B}"/>
          </ac:cxnSpMkLst>
        </pc:cxnChg>
        <pc:cxnChg chg="add del mod">
          <ac:chgData name="Ashok, Sachin" userId="fc960850-3362-4299-93cf-3333984e9092" providerId="ADAL" clId="{FDBF16A5-36F0-664A-A91F-3E7C619898AD}" dt="2022-05-11T18:27:08.788" v="12909" actId="21"/>
          <ac:cxnSpMkLst>
            <pc:docMk/>
            <pc:sldMk cId="3892046953" sldId="310"/>
            <ac:cxnSpMk id="7" creationId="{4BF17D62-913B-AD22-8EEA-9207235CBB6E}"/>
          </ac:cxnSpMkLst>
        </pc:cxnChg>
        <pc:cxnChg chg="add del mod">
          <ac:chgData name="Ashok, Sachin" userId="fc960850-3362-4299-93cf-3333984e9092" providerId="ADAL" clId="{FDBF16A5-36F0-664A-A91F-3E7C619898AD}" dt="2022-05-11T18:27:08.788" v="12909" actId="21"/>
          <ac:cxnSpMkLst>
            <pc:docMk/>
            <pc:sldMk cId="3892046953" sldId="310"/>
            <ac:cxnSpMk id="8" creationId="{008DE07C-0C2D-B477-68F6-7FC5C03A53EF}"/>
          </ac:cxnSpMkLst>
        </pc:cxnChg>
      </pc:sldChg>
      <pc:sldChg chg="addSp delSp modSp mod delAnim modAnim modNotesTx">
        <pc:chgData name="Ashok, Sachin" userId="fc960850-3362-4299-93cf-3333984e9092" providerId="ADAL" clId="{FDBF16A5-36F0-664A-A91F-3E7C619898AD}" dt="2022-05-14T09:26:11.696" v="49912" actId="20577"/>
        <pc:sldMkLst>
          <pc:docMk/>
          <pc:sldMk cId="2758995360" sldId="311"/>
        </pc:sldMkLst>
        <pc:spChg chg="mod">
          <ac:chgData name="Ashok, Sachin" userId="fc960850-3362-4299-93cf-3333984e9092" providerId="ADAL" clId="{FDBF16A5-36F0-664A-A91F-3E7C619898AD}" dt="2022-05-13T11:40:45.925" v="24130" actId="20577"/>
          <ac:spMkLst>
            <pc:docMk/>
            <pc:sldMk cId="2758995360" sldId="311"/>
            <ac:spMk id="2" creationId="{B6B33ACD-4F61-D0EC-3ED2-E80B3404C404}"/>
          </ac:spMkLst>
        </pc:spChg>
        <pc:spChg chg="del mod">
          <ac:chgData name="Ashok, Sachin" userId="fc960850-3362-4299-93cf-3333984e9092" providerId="ADAL" clId="{FDBF16A5-36F0-664A-A91F-3E7C619898AD}" dt="2022-05-12T03:28:31.401" v="15102" actId="478"/>
          <ac:spMkLst>
            <pc:docMk/>
            <pc:sldMk cId="2758995360" sldId="311"/>
            <ac:spMk id="3" creationId="{65538531-FD5D-8648-37DC-F1C2C18DAF5E}"/>
          </ac:spMkLst>
        </pc:spChg>
        <pc:spChg chg="del">
          <ac:chgData name="Ashok, Sachin" userId="fc960850-3362-4299-93cf-3333984e9092" providerId="ADAL" clId="{FDBF16A5-36F0-664A-A91F-3E7C619898AD}" dt="2022-05-14T08:27:00.875" v="48608" actId="478"/>
          <ac:spMkLst>
            <pc:docMk/>
            <pc:sldMk cId="2758995360" sldId="311"/>
            <ac:spMk id="4" creationId="{1F41641A-6A3F-19EA-9882-12BCAD407E68}"/>
          </ac:spMkLst>
        </pc:spChg>
        <pc:spChg chg="mod">
          <ac:chgData name="Ashok, Sachin" userId="fc960850-3362-4299-93cf-3333984e9092" providerId="ADAL" clId="{FDBF16A5-36F0-664A-A91F-3E7C619898AD}" dt="2022-05-12T03:25:06.635" v="15040" actId="1038"/>
          <ac:spMkLst>
            <pc:docMk/>
            <pc:sldMk cId="2758995360" sldId="311"/>
            <ac:spMk id="35" creationId="{5BDB9B74-F30A-6128-5D63-62F1349ED04A}"/>
          </ac:spMkLst>
        </pc:spChg>
        <pc:spChg chg="mod">
          <ac:chgData name="Ashok, Sachin" userId="fc960850-3362-4299-93cf-3333984e9092" providerId="ADAL" clId="{FDBF16A5-36F0-664A-A91F-3E7C619898AD}" dt="2022-05-12T03:51:12.873" v="15474" actId="1036"/>
          <ac:spMkLst>
            <pc:docMk/>
            <pc:sldMk cId="2758995360" sldId="311"/>
            <ac:spMk id="39" creationId="{F9924567-C80B-6C6A-CFED-794EBAB75BAF}"/>
          </ac:spMkLst>
        </pc:spChg>
        <pc:spChg chg="mod">
          <ac:chgData name="Ashok, Sachin" userId="fc960850-3362-4299-93cf-3333984e9092" providerId="ADAL" clId="{FDBF16A5-36F0-664A-A91F-3E7C619898AD}" dt="2022-05-12T03:50:52.618" v="15436" actId="1035"/>
          <ac:spMkLst>
            <pc:docMk/>
            <pc:sldMk cId="2758995360" sldId="311"/>
            <ac:spMk id="45" creationId="{F9E456EE-2414-4A4F-BAA5-B3AE0A38ED69}"/>
          </ac:spMkLst>
        </pc:spChg>
        <pc:spChg chg="mod">
          <ac:chgData name="Ashok, Sachin" userId="fc960850-3362-4299-93cf-3333984e9092" providerId="ADAL" clId="{FDBF16A5-36F0-664A-A91F-3E7C619898AD}" dt="2022-05-12T03:52:02.655" v="15517" actId="1037"/>
          <ac:spMkLst>
            <pc:docMk/>
            <pc:sldMk cId="2758995360" sldId="311"/>
            <ac:spMk id="61" creationId="{337C8EB9-F816-F5E3-CCC9-F89A0CBBA3A9}"/>
          </ac:spMkLst>
        </pc:spChg>
        <pc:spChg chg="mod">
          <ac:chgData name="Ashok, Sachin" userId="fc960850-3362-4299-93cf-3333984e9092" providerId="ADAL" clId="{FDBF16A5-36F0-664A-A91F-3E7C619898AD}" dt="2022-05-12T03:52:02.655" v="15517" actId="1037"/>
          <ac:spMkLst>
            <pc:docMk/>
            <pc:sldMk cId="2758995360" sldId="311"/>
            <ac:spMk id="63" creationId="{092DF1BF-6CE4-BF7D-568D-7952861259F7}"/>
          </ac:spMkLst>
        </pc:spChg>
        <pc:spChg chg="add mod">
          <ac:chgData name="Ashok, Sachin" userId="fc960850-3362-4299-93cf-3333984e9092" providerId="ADAL" clId="{FDBF16A5-36F0-664A-A91F-3E7C619898AD}" dt="2022-05-14T04:05:51.075" v="39470" actId="20577"/>
          <ac:spMkLst>
            <pc:docMk/>
            <pc:sldMk cId="2758995360" sldId="311"/>
            <ac:spMk id="68" creationId="{58A614A5-416B-FBD3-9099-83F0323C9811}"/>
          </ac:spMkLst>
        </pc:spChg>
        <pc:spChg chg="add mod">
          <ac:chgData name="Ashok, Sachin" userId="fc960850-3362-4299-93cf-3333984e9092" providerId="ADAL" clId="{FDBF16A5-36F0-664A-A91F-3E7C619898AD}" dt="2022-05-14T09:24:26.593" v="49758"/>
          <ac:spMkLst>
            <pc:docMk/>
            <pc:sldMk cId="2758995360" sldId="311"/>
            <ac:spMk id="69" creationId="{CD941F9D-8AD4-DA5C-A4F0-DD6C444162AD}"/>
          </ac:spMkLst>
        </pc:spChg>
        <pc:spChg chg="add mod">
          <ac:chgData name="Ashok, Sachin" userId="fc960850-3362-4299-93cf-3333984e9092" providerId="ADAL" clId="{FDBF16A5-36F0-664A-A91F-3E7C619898AD}" dt="2022-05-12T04:19:00.792" v="15964" actId="14100"/>
          <ac:spMkLst>
            <pc:docMk/>
            <pc:sldMk cId="2758995360" sldId="311"/>
            <ac:spMk id="70" creationId="{7ECD8BD4-BBF8-6DBC-CD97-4F20759BBEC1}"/>
          </ac:spMkLst>
        </pc:spChg>
        <pc:spChg chg="add mod">
          <ac:chgData name="Ashok, Sachin" userId="fc960850-3362-4299-93cf-3333984e9092" providerId="ADAL" clId="{FDBF16A5-36F0-664A-A91F-3E7C619898AD}" dt="2022-05-14T09:24:45.026" v="49760"/>
          <ac:spMkLst>
            <pc:docMk/>
            <pc:sldMk cId="2758995360" sldId="311"/>
            <ac:spMk id="71" creationId="{923BCBDD-29A0-E621-76CC-E70422720269}"/>
          </ac:spMkLst>
        </pc:spChg>
        <pc:spChg chg="add mod">
          <ac:chgData name="Ashok, Sachin" userId="fc960850-3362-4299-93cf-3333984e9092" providerId="ADAL" clId="{FDBF16A5-36F0-664A-A91F-3E7C619898AD}" dt="2022-05-14T04:12:49.902" v="39701" actId="1035"/>
          <ac:spMkLst>
            <pc:docMk/>
            <pc:sldMk cId="2758995360" sldId="311"/>
            <ac:spMk id="72" creationId="{725F051B-DC83-2258-117D-7DACB5097E91}"/>
          </ac:spMkLst>
        </pc:spChg>
        <pc:picChg chg="mod">
          <ac:chgData name="Ashok, Sachin" userId="fc960850-3362-4299-93cf-3333984e9092" providerId="ADAL" clId="{FDBF16A5-36F0-664A-A91F-3E7C619898AD}" dt="2022-05-12T03:22:56.988" v="14887" actId="1037"/>
          <ac:picMkLst>
            <pc:docMk/>
            <pc:sldMk cId="2758995360" sldId="311"/>
            <ac:picMk id="6" creationId="{89701309-46EE-7BC4-9CB3-4078578DB14D}"/>
          </ac:picMkLst>
        </pc:picChg>
        <pc:picChg chg="mod">
          <ac:chgData name="Ashok, Sachin" userId="fc960850-3362-4299-93cf-3333984e9092" providerId="ADAL" clId="{FDBF16A5-36F0-664A-A91F-3E7C619898AD}" dt="2022-05-12T03:46:46.920" v="15337" actId="108"/>
          <ac:picMkLst>
            <pc:docMk/>
            <pc:sldMk cId="2758995360" sldId="311"/>
            <ac:picMk id="7" creationId="{DB9AECC1-7894-BCF2-3CFF-4AA950B63F7E}"/>
          </ac:picMkLst>
        </pc:picChg>
        <pc:picChg chg="mod">
          <ac:chgData name="Ashok, Sachin" userId="fc960850-3362-4299-93cf-3333984e9092" providerId="ADAL" clId="{FDBF16A5-36F0-664A-A91F-3E7C619898AD}" dt="2022-05-12T03:22:56.988" v="14887" actId="1037"/>
          <ac:picMkLst>
            <pc:docMk/>
            <pc:sldMk cId="2758995360" sldId="311"/>
            <ac:picMk id="8" creationId="{EDFE45A9-65E5-4DB8-D9D9-C72C00F5AB70}"/>
          </ac:picMkLst>
        </pc:picChg>
        <pc:cxnChg chg="del mod">
          <ac:chgData name="Ashok, Sachin" userId="fc960850-3362-4299-93cf-3333984e9092" providerId="ADAL" clId="{FDBF16A5-36F0-664A-A91F-3E7C619898AD}" dt="2022-05-12T03:45:40.684" v="15322" actId="478"/>
          <ac:cxnSpMkLst>
            <pc:docMk/>
            <pc:sldMk cId="2758995360" sldId="311"/>
            <ac:cxnSpMk id="24" creationId="{317CB939-F9DA-9351-8A29-6D3D5E2F9B26}"/>
          </ac:cxnSpMkLst>
        </pc:cxnChg>
        <pc:cxnChg chg="add mod">
          <ac:chgData name="Ashok, Sachin" userId="fc960850-3362-4299-93cf-3333984e9092" providerId="ADAL" clId="{FDBF16A5-36F0-664A-A91F-3E7C619898AD}" dt="2022-05-12T03:45:37.692" v="15321" actId="108"/>
          <ac:cxnSpMkLst>
            <pc:docMk/>
            <pc:sldMk cId="2758995360" sldId="311"/>
            <ac:cxnSpMk id="29" creationId="{D3AA8820-4C37-892A-E15E-1CC1AE42A340}"/>
          </ac:cxnSpMkLst>
        </pc:cxnChg>
        <pc:cxnChg chg="add mod">
          <ac:chgData name="Ashok, Sachin" userId="fc960850-3362-4299-93cf-3333984e9092" providerId="ADAL" clId="{FDBF16A5-36F0-664A-A91F-3E7C619898AD}" dt="2022-05-12T03:51:20.640" v="15476" actId="14100"/>
          <ac:cxnSpMkLst>
            <pc:docMk/>
            <pc:sldMk cId="2758995360" sldId="311"/>
            <ac:cxnSpMk id="32" creationId="{E7B36660-5343-A62C-5350-3D5833180717}"/>
          </ac:cxnSpMkLst>
        </pc:cxnChg>
        <pc:cxnChg chg="add mod">
          <ac:chgData name="Ashok, Sachin" userId="fc960850-3362-4299-93cf-3333984e9092" providerId="ADAL" clId="{FDBF16A5-36F0-664A-A91F-3E7C619898AD}" dt="2022-05-12T03:50:42.941" v="15420" actId="14100"/>
          <ac:cxnSpMkLst>
            <pc:docMk/>
            <pc:sldMk cId="2758995360" sldId="311"/>
            <ac:cxnSpMk id="36" creationId="{8AA85E21-8B81-8D40-20F7-10673E4222A3}"/>
          </ac:cxnSpMkLst>
        </pc:cxnChg>
        <pc:cxnChg chg="del mod">
          <ac:chgData name="Ashok, Sachin" userId="fc960850-3362-4299-93cf-3333984e9092" providerId="ADAL" clId="{FDBF16A5-36F0-664A-A91F-3E7C619898AD}" dt="2022-05-12T03:46:56.240" v="15339" actId="478"/>
          <ac:cxnSpMkLst>
            <pc:docMk/>
            <pc:sldMk cId="2758995360" sldId="311"/>
            <ac:cxnSpMk id="38" creationId="{01C96EBD-2986-D231-7DBE-31DF03CA38A5}"/>
          </ac:cxnSpMkLst>
        </pc:cxnChg>
        <pc:cxnChg chg="del mod">
          <ac:chgData name="Ashok, Sachin" userId="fc960850-3362-4299-93cf-3333984e9092" providerId="ADAL" clId="{FDBF16A5-36F0-664A-A91F-3E7C619898AD}" dt="2022-05-12T03:47:30.204" v="15354" actId="478"/>
          <ac:cxnSpMkLst>
            <pc:docMk/>
            <pc:sldMk cId="2758995360" sldId="311"/>
            <ac:cxnSpMk id="44" creationId="{301668EB-8DFD-D59B-6EEE-41AEC230F37C}"/>
          </ac:cxnSpMkLst>
        </pc:cxnChg>
        <pc:cxnChg chg="mod">
          <ac:chgData name="Ashok, Sachin" userId="fc960850-3362-4299-93cf-3333984e9092" providerId="ADAL" clId="{FDBF16A5-36F0-664A-A91F-3E7C619898AD}" dt="2022-05-12T03:52:24.943" v="15536" actId="1036"/>
          <ac:cxnSpMkLst>
            <pc:docMk/>
            <pc:sldMk cId="2758995360" sldId="311"/>
            <ac:cxnSpMk id="54" creationId="{17424A6D-9485-2CC0-FCF6-0052BEC59BBF}"/>
          </ac:cxnSpMkLst>
        </pc:cxnChg>
        <pc:cxnChg chg="mod">
          <ac:chgData name="Ashok, Sachin" userId="fc960850-3362-4299-93cf-3333984e9092" providerId="ADAL" clId="{FDBF16A5-36F0-664A-A91F-3E7C619898AD}" dt="2022-05-12T03:52:35.028" v="15541" actId="1035"/>
          <ac:cxnSpMkLst>
            <pc:docMk/>
            <pc:sldMk cId="2758995360" sldId="311"/>
            <ac:cxnSpMk id="62" creationId="{D2542496-0B39-CCCC-4BAA-5BFFF3E244A4}"/>
          </ac:cxnSpMkLst>
        </pc:cxnChg>
      </pc:sldChg>
      <pc:sldChg chg="addSp modSp add mod ord">
        <pc:chgData name="Ashok, Sachin" userId="fc960850-3362-4299-93cf-3333984e9092" providerId="ADAL" clId="{FDBF16A5-36F0-664A-A91F-3E7C619898AD}" dt="2022-05-11T20:30:02.930" v="13534" actId="20578"/>
        <pc:sldMkLst>
          <pc:docMk/>
          <pc:sldMk cId="2370984335" sldId="312"/>
        </pc:sldMkLst>
        <pc:spChg chg="add mod">
          <ac:chgData name="Ashok, Sachin" userId="fc960850-3362-4299-93cf-3333984e9092" providerId="ADAL" clId="{FDBF16A5-36F0-664A-A91F-3E7C619898AD}" dt="2022-05-11T19:03:09.323" v="12942" actId="1076"/>
          <ac:spMkLst>
            <pc:docMk/>
            <pc:sldMk cId="2370984335" sldId="312"/>
            <ac:spMk id="9" creationId="{D4DFF48F-8E3F-37B9-F768-297A967698C4}"/>
          </ac:spMkLst>
        </pc:spChg>
        <pc:spChg chg="mod">
          <ac:chgData name="Ashok, Sachin" userId="fc960850-3362-4299-93cf-3333984e9092" providerId="ADAL" clId="{FDBF16A5-36F0-664A-A91F-3E7C619898AD}" dt="2022-05-11T19:03:22.340" v="12943" actId="1076"/>
          <ac:spMkLst>
            <pc:docMk/>
            <pc:sldMk cId="2370984335" sldId="312"/>
            <ac:spMk id="29" creationId="{84066BF0-E7AF-C81B-27E5-C90654E4863B}"/>
          </ac:spMkLst>
        </pc:spChg>
        <pc:spChg chg="mod">
          <ac:chgData name="Ashok, Sachin" userId="fc960850-3362-4299-93cf-3333984e9092" providerId="ADAL" clId="{FDBF16A5-36F0-664A-A91F-3E7C619898AD}" dt="2022-05-11T19:03:25.118" v="12944" actId="1076"/>
          <ac:spMkLst>
            <pc:docMk/>
            <pc:sldMk cId="2370984335" sldId="312"/>
            <ac:spMk id="56" creationId="{AEFE151C-30B5-2F78-7F76-58392143EB3D}"/>
          </ac:spMkLst>
        </pc:spChg>
        <pc:cxnChg chg="mod">
          <ac:chgData name="Ashok, Sachin" userId="fc960850-3362-4299-93cf-3333984e9092" providerId="ADAL" clId="{FDBF16A5-36F0-664A-A91F-3E7C619898AD}" dt="2022-05-11T19:03:22.340" v="12943" actId="1076"/>
          <ac:cxnSpMkLst>
            <pc:docMk/>
            <pc:sldMk cId="2370984335" sldId="312"/>
            <ac:cxnSpMk id="25" creationId="{2A7E1707-6522-C0D1-D962-BAB1E8B215BB}"/>
          </ac:cxnSpMkLst>
        </pc:cxnChg>
      </pc:sldChg>
      <pc:sldChg chg="addSp delSp modSp add del mod addAnim delAnim modAnim">
        <pc:chgData name="Ashok, Sachin" userId="fc960850-3362-4299-93cf-3333984e9092" providerId="ADAL" clId="{FDBF16A5-36F0-664A-A91F-3E7C619898AD}" dt="2022-05-11T20:14:14.230" v="13502" actId="2696"/>
        <pc:sldMkLst>
          <pc:docMk/>
          <pc:sldMk cId="4292421866" sldId="313"/>
        </pc:sldMkLst>
        <pc:spChg chg="add del">
          <ac:chgData name="Ashok, Sachin" userId="fc960850-3362-4299-93cf-3333984e9092" providerId="ADAL" clId="{FDBF16A5-36F0-664A-A91F-3E7C619898AD}" dt="2022-05-11T19:34:09.115" v="13117" actId="478"/>
          <ac:spMkLst>
            <pc:docMk/>
            <pc:sldMk cId="4292421866" sldId="313"/>
            <ac:spMk id="2" creationId="{B6B33ACD-4F61-D0EC-3ED2-E80B3404C404}"/>
          </ac:spMkLst>
        </pc:spChg>
        <pc:spChg chg="add del">
          <ac:chgData name="Ashok, Sachin" userId="fc960850-3362-4299-93cf-3333984e9092" providerId="ADAL" clId="{FDBF16A5-36F0-664A-A91F-3E7C619898AD}" dt="2022-05-11T19:34:09.115" v="13117" actId="478"/>
          <ac:spMkLst>
            <pc:docMk/>
            <pc:sldMk cId="4292421866" sldId="313"/>
            <ac:spMk id="3" creationId="{65538531-FD5D-8648-37DC-F1C2C18DAF5E}"/>
          </ac:spMkLst>
        </pc:spChg>
        <pc:spChg chg="add del">
          <ac:chgData name="Ashok, Sachin" userId="fc960850-3362-4299-93cf-3333984e9092" providerId="ADAL" clId="{FDBF16A5-36F0-664A-A91F-3E7C619898AD}" dt="2022-05-11T19:34:09.115" v="13117" actId="478"/>
          <ac:spMkLst>
            <pc:docMk/>
            <pc:sldMk cId="4292421866" sldId="313"/>
            <ac:spMk id="4" creationId="{DF74BE02-F9E7-C438-BC99-33DE055EB4E6}"/>
          </ac:spMkLst>
        </pc:spChg>
        <pc:spChg chg="add del mod">
          <ac:chgData name="Ashok, Sachin" userId="fc960850-3362-4299-93cf-3333984e9092" providerId="ADAL" clId="{FDBF16A5-36F0-664A-A91F-3E7C619898AD}" dt="2022-05-11T19:34:03.650" v="13116" actId="478"/>
          <ac:spMkLst>
            <pc:docMk/>
            <pc:sldMk cId="4292421866" sldId="313"/>
            <ac:spMk id="6" creationId="{4A127B4D-F4E6-108E-D406-AEF53526D671}"/>
          </ac:spMkLst>
        </pc:spChg>
        <pc:spChg chg="add del mod">
          <ac:chgData name="Ashok, Sachin" userId="fc960850-3362-4299-93cf-3333984e9092" providerId="ADAL" clId="{FDBF16A5-36F0-664A-A91F-3E7C619898AD}" dt="2022-05-11T19:34:03.650" v="13116" actId="478"/>
          <ac:spMkLst>
            <pc:docMk/>
            <pc:sldMk cId="4292421866" sldId="313"/>
            <ac:spMk id="8" creationId="{3B57E10F-75DE-0277-ADDA-B5EC7F48D929}"/>
          </ac:spMkLst>
        </pc:spChg>
        <pc:spChg chg="add del mod">
          <ac:chgData name="Ashok, Sachin" userId="fc960850-3362-4299-93cf-3333984e9092" providerId="ADAL" clId="{FDBF16A5-36F0-664A-A91F-3E7C619898AD}" dt="2022-05-11T19:34:25.960" v="13119" actId="478"/>
          <ac:spMkLst>
            <pc:docMk/>
            <pc:sldMk cId="4292421866" sldId="313"/>
            <ac:spMk id="10" creationId="{987725A8-046B-CDC5-306D-90E830AC7C30}"/>
          </ac:spMkLst>
        </pc:spChg>
        <pc:spChg chg="add del mod">
          <ac:chgData name="Ashok, Sachin" userId="fc960850-3362-4299-93cf-3333984e9092" providerId="ADAL" clId="{FDBF16A5-36F0-664A-A91F-3E7C619898AD}" dt="2022-05-11T19:34:23.465" v="13118" actId="478"/>
          <ac:spMkLst>
            <pc:docMk/>
            <pc:sldMk cId="4292421866" sldId="313"/>
            <ac:spMk id="12" creationId="{C3F28686-5C6F-2A0F-3058-76B5145C2F5E}"/>
          </ac:spMkLst>
        </pc:spChg>
        <pc:spChg chg="add mod">
          <ac:chgData name="Ashok, Sachin" userId="fc960850-3362-4299-93cf-3333984e9092" providerId="ADAL" clId="{FDBF16A5-36F0-664A-A91F-3E7C619898AD}" dt="2022-05-11T19:38:38.976" v="13177" actId="1076"/>
          <ac:spMkLst>
            <pc:docMk/>
            <pc:sldMk cId="4292421866" sldId="313"/>
            <ac:spMk id="42" creationId="{FBB4DC4C-6F1C-6889-54F6-E1468FDBBB5A}"/>
          </ac:spMkLst>
        </pc:spChg>
        <pc:spChg chg="add mod">
          <ac:chgData name="Ashok, Sachin" userId="fc960850-3362-4299-93cf-3333984e9092" providerId="ADAL" clId="{FDBF16A5-36F0-664A-A91F-3E7C619898AD}" dt="2022-05-11T20:07:29.970" v="13419" actId="1037"/>
          <ac:spMkLst>
            <pc:docMk/>
            <pc:sldMk cId="4292421866" sldId="313"/>
            <ac:spMk id="44" creationId="{987A8836-E021-117F-A7CA-38293434AEA3}"/>
          </ac:spMkLst>
        </pc:spChg>
        <pc:spChg chg="add mod">
          <ac:chgData name="Ashok, Sachin" userId="fc960850-3362-4299-93cf-3333984e9092" providerId="ADAL" clId="{FDBF16A5-36F0-664A-A91F-3E7C619898AD}" dt="2022-05-11T20:07:01.147" v="13416" actId="1038"/>
          <ac:spMkLst>
            <pc:docMk/>
            <pc:sldMk cId="4292421866" sldId="313"/>
            <ac:spMk id="46" creationId="{DF3342A1-72DC-F6CE-D56B-2996FCB2F6A6}"/>
          </ac:spMkLst>
        </pc:spChg>
        <pc:spChg chg="add mod">
          <ac:chgData name="Ashok, Sachin" userId="fc960850-3362-4299-93cf-3333984e9092" providerId="ADAL" clId="{FDBF16A5-36F0-664A-A91F-3E7C619898AD}" dt="2022-05-11T20:04:20.954" v="13371" actId="1037"/>
          <ac:spMkLst>
            <pc:docMk/>
            <pc:sldMk cId="4292421866" sldId="313"/>
            <ac:spMk id="48" creationId="{422651D4-AD68-0EB5-E1F1-4BDF6CC8702C}"/>
          </ac:spMkLst>
        </pc:spChg>
        <pc:spChg chg="add del">
          <ac:chgData name="Ashok, Sachin" userId="fc960850-3362-4299-93cf-3333984e9092" providerId="ADAL" clId="{FDBF16A5-36F0-664A-A91F-3E7C619898AD}" dt="2022-05-11T19:34:09.115" v="13117" actId="478"/>
          <ac:spMkLst>
            <pc:docMk/>
            <pc:sldMk cId="4292421866" sldId="313"/>
            <ac:spMk id="49" creationId="{6247E7D6-846E-7C73-7F9E-B61244307E3A}"/>
          </ac:spMkLst>
        </pc:spChg>
        <pc:spChg chg="add mod">
          <ac:chgData name="Ashok, Sachin" userId="fc960850-3362-4299-93cf-3333984e9092" providerId="ADAL" clId="{FDBF16A5-36F0-664A-A91F-3E7C619898AD}" dt="2022-05-11T19:38:52.308" v="13180" actId="1076"/>
          <ac:spMkLst>
            <pc:docMk/>
            <pc:sldMk cId="4292421866" sldId="313"/>
            <ac:spMk id="50" creationId="{3096B7CD-01DB-F5A0-15DE-9E844FF3938F}"/>
          </ac:spMkLst>
        </pc:spChg>
        <pc:spChg chg="add del">
          <ac:chgData name="Ashok, Sachin" userId="fc960850-3362-4299-93cf-3333984e9092" providerId="ADAL" clId="{FDBF16A5-36F0-664A-A91F-3E7C619898AD}" dt="2022-05-11T19:34:09.115" v="13117" actId="478"/>
          <ac:spMkLst>
            <pc:docMk/>
            <pc:sldMk cId="4292421866" sldId="313"/>
            <ac:spMk id="51" creationId="{86D8930E-C809-AE79-ECBD-1C1F4AEB6641}"/>
          </ac:spMkLst>
        </pc:spChg>
        <pc:spChg chg="add mod">
          <ac:chgData name="Ashok, Sachin" userId="fc960850-3362-4299-93cf-3333984e9092" providerId="ADAL" clId="{FDBF16A5-36F0-664A-A91F-3E7C619898AD}" dt="2022-05-11T19:39:19.206" v="13185" actId="1076"/>
          <ac:spMkLst>
            <pc:docMk/>
            <pc:sldMk cId="4292421866" sldId="313"/>
            <ac:spMk id="52" creationId="{185BD493-16E4-AADC-8579-202654B480F7}"/>
          </ac:spMkLst>
        </pc:spChg>
        <pc:spChg chg="add del">
          <ac:chgData name="Ashok, Sachin" userId="fc960850-3362-4299-93cf-3333984e9092" providerId="ADAL" clId="{FDBF16A5-36F0-664A-A91F-3E7C619898AD}" dt="2022-05-11T19:34:09.115" v="13117" actId="478"/>
          <ac:spMkLst>
            <pc:docMk/>
            <pc:sldMk cId="4292421866" sldId="313"/>
            <ac:spMk id="53" creationId="{56190F19-A93B-0652-15D6-02F9067C3031}"/>
          </ac:spMkLst>
        </pc:spChg>
        <pc:spChg chg="add mod">
          <ac:chgData name="Ashok, Sachin" userId="fc960850-3362-4299-93cf-3333984e9092" providerId="ADAL" clId="{FDBF16A5-36F0-664A-A91F-3E7C619898AD}" dt="2022-05-11T19:40:12.544" v="13192" actId="1076"/>
          <ac:spMkLst>
            <pc:docMk/>
            <pc:sldMk cId="4292421866" sldId="313"/>
            <ac:spMk id="54" creationId="{5E6C7F41-7A1B-7286-4C49-BCC3FE876F11}"/>
          </ac:spMkLst>
        </pc:spChg>
        <pc:spChg chg="add del">
          <ac:chgData name="Ashok, Sachin" userId="fc960850-3362-4299-93cf-3333984e9092" providerId="ADAL" clId="{FDBF16A5-36F0-664A-A91F-3E7C619898AD}" dt="2022-05-11T19:34:09.115" v="13117" actId="478"/>
          <ac:spMkLst>
            <pc:docMk/>
            <pc:sldMk cId="4292421866" sldId="313"/>
            <ac:spMk id="55" creationId="{B6515C66-6543-9B30-525F-A8D73FBA8015}"/>
          </ac:spMkLst>
        </pc:spChg>
        <pc:spChg chg="add mod">
          <ac:chgData name="Ashok, Sachin" userId="fc960850-3362-4299-93cf-3333984e9092" providerId="ADAL" clId="{FDBF16A5-36F0-664A-A91F-3E7C619898AD}" dt="2022-05-11T19:40:15.850" v="13193" actId="1076"/>
          <ac:spMkLst>
            <pc:docMk/>
            <pc:sldMk cId="4292421866" sldId="313"/>
            <ac:spMk id="56" creationId="{AF94631E-CEC9-F0CA-3B1F-FC562440E4AC}"/>
          </ac:spMkLst>
        </pc:spChg>
        <pc:spChg chg="add del">
          <ac:chgData name="Ashok, Sachin" userId="fc960850-3362-4299-93cf-3333984e9092" providerId="ADAL" clId="{FDBF16A5-36F0-664A-A91F-3E7C619898AD}" dt="2022-05-11T19:34:09.115" v="13117" actId="478"/>
          <ac:spMkLst>
            <pc:docMk/>
            <pc:sldMk cId="4292421866" sldId="313"/>
            <ac:spMk id="58" creationId="{70FA1A2D-0E6A-0682-5030-D20BF02FA77A}"/>
          </ac:spMkLst>
        </pc:spChg>
        <pc:spChg chg="add mod">
          <ac:chgData name="Ashok, Sachin" userId="fc960850-3362-4299-93cf-3333984e9092" providerId="ADAL" clId="{FDBF16A5-36F0-664A-A91F-3E7C619898AD}" dt="2022-05-11T19:39:06.033" v="13183" actId="1076"/>
          <ac:spMkLst>
            <pc:docMk/>
            <pc:sldMk cId="4292421866" sldId="313"/>
            <ac:spMk id="59" creationId="{9F55D95C-C454-284C-7134-CAEE15895CC0}"/>
          </ac:spMkLst>
        </pc:spChg>
        <pc:spChg chg="add del">
          <ac:chgData name="Ashok, Sachin" userId="fc960850-3362-4299-93cf-3333984e9092" providerId="ADAL" clId="{FDBF16A5-36F0-664A-A91F-3E7C619898AD}" dt="2022-05-11T19:34:09.115" v="13117" actId="478"/>
          <ac:spMkLst>
            <pc:docMk/>
            <pc:sldMk cId="4292421866" sldId="313"/>
            <ac:spMk id="63" creationId="{548F14BF-1DFA-72CD-C4BF-86E595EACF1F}"/>
          </ac:spMkLst>
        </pc:spChg>
        <pc:spChg chg="add del">
          <ac:chgData name="Ashok, Sachin" userId="fc960850-3362-4299-93cf-3333984e9092" providerId="ADAL" clId="{FDBF16A5-36F0-664A-A91F-3E7C619898AD}" dt="2022-05-11T19:34:09.115" v="13117" actId="478"/>
          <ac:spMkLst>
            <pc:docMk/>
            <pc:sldMk cId="4292421866" sldId="313"/>
            <ac:spMk id="64" creationId="{1F907C9F-71A3-36A6-B4D1-4F315D6DD12F}"/>
          </ac:spMkLst>
        </pc:spChg>
        <pc:spChg chg="add del">
          <ac:chgData name="Ashok, Sachin" userId="fc960850-3362-4299-93cf-3333984e9092" providerId="ADAL" clId="{FDBF16A5-36F0-664A-A91F-3E7C619898AD}" dt="2022-05-11T19:34:09.115" v="13117" actId="478"/>
          <ac:spMkLst>
            <pc:docMk/>
            <pc:sldMk cId="4292421866" sldId="313"/>
            <ac:spMk id="65" creationId="{32914E12-51BA-665A-04D5-526A3FA11785}"/>
          </ac:spMkLst>
        </pc:spChg>
        <pc:spChg chg="add del">
          <ac:chgData name="Ashok, Sachin" userId="fc960850-3362-4299-93cf-3333984e9092" providerId="ADAL" clId="{FDBF16A5-36F0-664A-A91F-3E7C619898AD}" dt="2022-05-11T19:34:09.115" v="13117" actId="478"/>
          <ac:spMkLst>
            <pc:docMk/>
            <pc:sldMk cId="4292421866" sldId="313"/>
            <ac:spMk id="70" creationId="{CAFBBA29-21D3-A530-06C1-C7FBE169F28B}"/>
          </ac:spMkLst>
        </pc:spChg>
        <pc:spChg chg="add del">
          <ac:chgData name="Ashok, Sachin" userId="fc960850-3362-4299-93cf-3333984e9092" providerId="ADAL" clId="{FDBF16A5-36F0-664A-A91F-3E7C619898AD}" dt="2022-05-11T19:34:09.115" v="13117" actId="478"/>
          <ac:spMkLst>
            <pc:docMk/>
            <pc:sldMk cId="4292421866" sldId="313"/>
            <ac:spMk id="71" creationId="{91C1E5AE-B563-EFE9-3F07-F96FDE24141F}"/>
          </ac:spMkLst>
        </pc:spChg>
        <pc:spChg chg="add del">
          <ac:chgData name="Ashok, Sachin" userId="fc960850-3362-4299-93cf-3333984e9092" providerId="ADAL" clId="{FDBF16A5-36F0-664A-A91F-3E7C619898AD}" dt="2022-05-11T19:34:09.115" v="13117" actId="478"/>
          <ac:spMkLst>
            <pc:docMk/>
            <pc:sldMk cId="4292421866" sldId="313"/>
            <ac:spMk id="72" creationId="{9F54ECE6-3B68-D3C6-77A4-A69B4303B87E}"/>
          </ac:spMkLst>
        </pc:spChg>
        <pc:spChg chg="add del">
          <ac:chgData name="Ashok, Sachin" userId="fc960850-3362-4299-93cf-3333984e9092" providerId="ADAL" clId="{FDBF16A5-36F0-664A-A91F-3E7C619898AD}" dt="2022-05-11T19:34:09.115" v="13117" actId="478"/>
          <ac:spMkLst>
            <pc:docMk/>
            <pc:sldMk cId="4292421866" sldId="313"/>
            <ac:spMk id="73" creationId="{E7AFD8A4-7E7A-4416-582E-EB24BC0C4083}"/>
          </ac:spMkLst>
        </pc:spChg>
        <pc:spChg chg="add del">
          <ac:chgData name="Ashok, Sachin" userId="fc960850-3362-4299-93cf-3333984e9092" providerId="ADAL" clId="{FDBF16A5-36F0-664A-A91F-3E7C619898AD}" dt="2022-05-11T19:34:09.115" v="13117" actId="478"/>
          <ac:spMkLst>
            <pc:docMk/>
            <pc:sldMk cId="4292421866" sldId="313"/>
            <ac:spMk id="74" creationId="{56299836-2B05-397D-48B9-2EA018759AB8}"/>
          </ac:spMkLst>
        </pc:spChg>
        <pc:spChg chg="add del">
          <ac:chgData name="Ashok, Sachin" userId="fc960850-3362-4299-93cf-3333984e9092" providerId="ADAL" clId="{FDBF16A5-36F0-664A-A91F-3E7C619898AD}" dt="2022-05-11T19:34:09.115" v="13117" actId="478"/>
          <ac:spMkLst>
            <pc:docMk/>
            <pc:sldMk cId="4292421866" sldId="313"/>
            <ac:spMk id="75" creationId="{A32C2FD2-F6E6-5BB4-9321-104A1CD281B6}"/>
          </ac:spMkLst>
        </pc:spChg>
        <pc:spChg chg="add del">
          <ac:chgData name="Ashok, Sachin" userId="fc960850-3362-4299-93cf-3333984e9092" providerId="ADAL" clId="{FDBF16A5-36F0-664A-A91F-3E7C619898AD}" dt="2022-05-11T19:34:09.115" v="13117" actId="478"/>
          <ac:spMkLst>
            <pc:docMk/>
            <pc:sldMk cId="4292421866" sldId="313"/>
            <ac:spMk id="76" creationId="{B5330FBD-F2DF-AC25-6083-4934F4066CDF}"/>
          </ac:spMkLst>
        </pc:spChg>
        <pc:spChg chg="add del">
          <ac:chgData name="Ashok, Sachin" userId="fc960850-3362-4299-93cf-3333984e9092" providerId="ADAL" clId="{FDBF16A5-36F0-664A-A91F-3E7C619898AD}" dt="2022-05-11T19:34:09.115" v="13117" actId="478"/>
          <ac:spMkLst>
            <pc:docMk/>
            <pc:sldMk cId="4292421866" sldId="313"/>
            <ac:spMk id="77" creationId="{98281C6D-B05D-7FEB-390C-8388754F79AF}"/>
          </ac:spMkLst>
        </pc:spChg>
        <pc:spChg chg="add del">
          <ac:chgData name="Ashok, Sachin" userId="fc960850-3362-4299-93cf-3333984e9092" providerId="ADAL" clId="{FDBF16A5-36F0-664A-A91F-3E7C619898AD}" dt="2022-05-11T19:34:09.115" v="13117" actId="478"/>
          <ac:spMkLst>
            <pc:docMk/>
            <pc:sldMk cId="4292421866" sldId="313"/>
            <ac:spMk id="78" creationId="{05C79127-2244-18E3-0AA8-08A175DF79F7}"/>
          </ac:spMkLst>
        </pc:spChg>
        <pc:spChg chg="mod">
          <ac:chgData name="Ashok, Sachin" userId="fc960850-3362-4299-93cf-3333984e9092" providerId="ADAL" clId="{FDBF16A5-36F0-664A-A91F-3E7C619898AD}" dt="2022-05-11T19:53:39.133" v="13255" actId="1036"/>
          <ac:spMkLst>
            <pc:docMk/>
            <pc:sldMk cId="4292421866" sldId="313"/>
            <ac:spMk id="79" creationId="{7FE47E4F-1091-7061-A517-BFDB2D728B2E}"/>
          </ac:spMkLst>
        </pc:spChg>
        <pc:spChg chg="mod">
          <ac:chgData name="Ashok, Sachin" userId="fc960850-3362-4299-93cf-3333984e9092" providerId="ADAL" clId="{FDBF16A5-36F0-664A-A91F-3E7C619898AD}" dt="2022-05-11T20:08:52.596" v="13463" actId="1076"/>
          <ac:spMkLst>
            <pc:docMk/>
            <pc:sldMk cId="4292421866" sldId="313"/>
            <ac:spMk id="80" creationId="{BB67B473-C850-C2EA-A83D-D2DC26C04DF4}"/>
          </ac:spMkLst>
        </pc:spChg>
        <pc:spChg chg="add mod">
          <ac:chgData name="Ashok, Sachin" userId="fc960850-3362-4299-93cf-3333984e9092" providerId="ADAL" clId="{FDBF16A5-36F0-664A-A91F-3E7C619898AD}" dt="2022-05-11T19:38:57.392" v="13181" actId="1076"/>
          <ac:spMkLst>
            <pc:docMk/>
            <pc:sldMk cId="4292421866" sldId="313"/>
            <ac:spMk id="81" creationId="{8C1CB134-A4A2-4E29-E6E6-A95CF4328638}"/>
          </ac:spMkLst>
        </pc:spChg>
        <pc:spChg chg="add mod">
          <ac:chgData name="Ashok, Sachin" userId="fc960850-3362-4299-93cf-3333984e9092" providerId="ADAL" clId="{FDBF16A5-36F0-664A-A91F-3E7C619898AD}" dt="2022-05-11T19:52:32.254" v="13238" actId="1076"/>
          <ac:spMkLst>
            <pc:docMk/>
            <pc:sldMk cId="4292421866" sldId="313"/>
            <ac:spMk id="82" creationId="{C2EC328D-8299-6B6B-1F79-A830BC1028EE}"/>
          </ac:spMkLst>
        </pc:spChg>
        <pc:spChg chg="add mod">
          <ac:chgData name="Ashok, Sachin" userId="fc960850-3362-4299-93cf-3333984e9092" providerId="ADAL" clId="{FDBF16A5-36F0-664A-A91F-3E7C619898AD}" dt="2022-05-11T19:52:39.490" v="13239" actId="1076"/>
          <ac:spMkLst>
            <pc:docMk/>
            <pc:sldMk cId="4292421866" sldId="313"/>
            <ac:spMk id="83" creationId="{386FE8DE-3272-A414-13C1-A6C871B31F4A}"/>
          </ac:spMkLst>
        </pc:spChg>
        <pc:picChg chg="add del">
          <ac:chgData name="Ashok, Sachin" userId="fc960850-3362-4299-93cf-3333984e9092" providerId="ADAL" clId="{FDBF16A5-36F0-664A-A91F-3E7C619898AD}" dt="2022-05-11T19:34:09.115" v="13117" actId="478"/>
          <ac:picMkLst>
            <pc:docMk/>
            <pc:sldMk cId="4292421866" sldId="313"/>
            <ac:picMk id="61" creationId="{368281B4-AF4B-C572-4144-E4ABEC9AE62F}"/>
          </ac:picMkLst>
        </pc:picChg>
        <pc:picChg chg="add del">
          <ac:chgData name="Ashok, Sachin" userId="fc960850-3362-4299-93cf-3333984e9092" providerId="ADAL" clId="{FDBF16A5-36F0-664A-A91F-3E7C619898AD}" dt="2022-05-11T19:34:09.115" v="13117" actId="478"/>
          <ac:picMkLst>
            <pc:docMk/>
            <pc:sldMk cId="4292421866" sldId="313"/>
            <ac:picMk id="62" creationId="{E8F9A143-50CA-13A2-1EB3-4BD3D27F22FB}"/>
          </ac:picMkLst>
        </pc:picChg>
        <pc:picChg chg="add del">
          <ac:chgData name="Ashok, Sachin" userId="fc960850-3362-4299-93cf-3333984e9092" providerId="ADAL" clId="{FDBF16A5-36F0-664A-A91F-3E7C619898AD}" dt="2022-05-11T19:34:09.115" v="13117" actId="478"/>
          <ac:picMkLst>
            <pc:docMk/>
            <pc:sldMk cId="4292421866" sldId="313"/>
            <ac:picMk id="66" creationId="{79E11EFE-7C45-F60F-0812-8F8E9142E3CA}"/>
          </ac:picMkLst>
        </pc:picChg>
        <pc:cxnChg chg="add del">
          <ac:chgData name="Ashok, Sachin" userId="fc960850-3362-4299-93cf-3333984e9092" providerId="ADAL" clId="{FDBF16A5-36F0-664A-A91F-3E7C619898AD}" dt="2022-05-11T19:34:09.115" v="13117" actId="478"/>
          <ac:cxnSpMkLst>
            <pc:docMk/>
            <pc:sldMk cId="4292421866" sldId="313"/>
            <ac:cxnSpMk id="47" creationId="{A04A74CC-312C-F014-2C19-A373D99A2347}"/>
          </ac:cxnSpMkLst>
        </pc:cxnChg>
        <pc:cxnChg chg="add del">
          <ac:chgData name="Ashok, Sachin" userId="fc960850-3362-4299-93cf-3333984e9092" providerId="ADAL" clId="{FDBF16A5-36F0-664A-A91F-3E7C619898AD}" dt="2022-05-11T19:34:09.115" v="13117" actId="478"/>
          <ac:cxnSpMkLst>
            <pc:docMk/>
            <pc:sldMk cId="4292421866" sldId="313"/>
            <ac:cxnSpMk id="57" creationId="{11787C8A-E1B6-BCFD-9D06-3635723B876F}"/>
          </ac:cxnSpMkLst>
        </pc:cxnChg>
        <pc:cxnChg chg="add del">
          <ac:chgData name="Ashok, Sachin" userId="fc960850-3362-4299-93cf-3333984e9092" providerId="ADAL" clId="{FDBF16A5-36F0-664A-A91F-3E7C619898AD}" dt="2022-05-11T19:34:09.115" v="13117" actId="478"/>
          <ac:cxnSpMkLst>
            <pc:docMk/>
            <pc:sldMk cId="4292421866" sldId="313"/>
            <ac:cxnSpMk id="60" creationId="{9446B8A0-8166-2D19-6302-ACC5AEC4615C}"/>
          </ac:cxnSpMkLst>
        </pc:cxnChg>
        <pc:cxnChg chg="add del">
          <ac:chgData name="Ashok, Sachin" userId="fc960850-3362-4299-93cf-3333984e9092" providerId="ADAL" clId="{FDBF16A5-36F0-664A-A91F-3E7C619898AD}" dt="2022-05-11T19:34:09.115" v="13117" actId="478"/>
          <ac:cxnSpMkLst>
            <pc:docMk/>
            <pc:sldMk cId="4292421866" sldId="313"/>
            <ac:cxnSpMk id="67" creationId="{89D6624C-2F1E-888B-8DA3-9624D651489F}"/>
          </ac:cxnSpMkLst>
        </pc:cxnChg>
        <pc:cxnChg chg="add del">
          <ac:chgData name="Ashok, Sachin" userId="fc960850-3362-4299-93cf-3333984e9092" providerId="ADAL" clId="{FDBF16A5-36F0-664A-A91F-3E7C619898AD}" dt="2022-05-11T19:34:09.115" v="13117" actId="478"/>
          <ac:cxnSpMkLst>
            <pc:docMk/>
            <pc:sldMk cId="4292421866" sldId="313"/>
            <ac:cxnSpMk id="68" creationId="{DE1F93F2-1FA7-7ED7-56CD-80773EC38DC3}"/>
          </ac:cxnSpMkLst>
        </pc:cxnChg>
        <pc:cxnChg chg="add del">
          <ac:chgData name="Ashok, Sachin" userId="fc960850-3362-4299-93cf-3333984e9092" providerId="ADAL" clId="{FDBF16A5-36F0-664A-A91F-3E7C619898AD}" dt="2022-05-11T19:34:09.115" v="13117" actId="478"/>
          <ac:cxnSpMkLst>
            <pc:docMk/>
            <pc:sldMk cId="4292421866" sldId="313"/>
            <ac:cxnSpMk id="69" creationId="{05680AF0-B662-9D1C-6EF1-227687223E5B}"/>
          </ac:cxnSpMkLst>
        </pc:cxnChg>
      </pc:sldChg>
      <pc:sldChg chg="addSp delSp modSp mod delAnim modAnim modNotesTx">
        <pc:chgData name="Ashok, Sachin" userId="fc960850-3362-4299-93cf-3333984e9092" providerId="ADAL" clId="{FDBF16A5-36F0-664A-A91F-3E7C619898AD}" dt="2022-05-14T09:28:04.545" v="50018" actId="20577"/>
        <pc:sldMkLst>
          <pc:docMk/>
          <pc:sldMk cId="453333462" sldId="314"/>
        </pc:sldMkLst>
        <pc:spChg chg="mod">
          <ac:chgData name="Ashok, Sachin" userId="fc960850-3362-4299-93cf-3333984e9092" providerId="ADAL" clId="{FDBF16A5-36F0-664A-A91F-3E7C619898AD}" dt="2022-05-13T08:49:10.109" v="19244"/>
          <ac:spMkLst>
            <pc:docMk/>
            <pc:sldMk cId="453333462" sldId="314"/>
            <ac:spMk id="2" creationId="{B6B33ACD-4F61-D0EC-3ED2-E80B3404C404}"/>
          </ac:spMkLst>
        </pc:spChg>
        <pc:spChg chg="del mod">
          <ac:chgData name="Ashok, Sachin" userId="fc960850-3362-4299-93cf-3333984e9092" providerId="ADAL" clId="{FDBF16A5-36F0-664A-A91F-3E7C619898AD}" dt="2022-05-12T04:46:27.613" v="15995" actId="478"/>
          <ac:spMkLst>
            <pc:docMk/>
            <pc:sldMk cId="453333462" sldId="314"/>
            <ac:spMk id="3" creationId="{65538531-FD5D-8648-37DC-F1C2C18DAF5E}"/>
          </ac:spMkLst>
        </pc:spChg>
        <pc:spChg chg="del mod">
          <ac:chgData name="Ashok, Sachin" userId="fc960850-3362-4299-93cf-3333984e9092" providerId="ADAL" clId="{FDBF16A5-36F0-664A-A91F-3E7C619898AD}" dt="2022-05-14T08:27:03.723" v="48609" actId="478"/>
          <ac:spMkLst>
            <pc:docMk/>
            <pc:sldMk cId="453333462" sldId="314"/>
            <ac:spMk id="4" creationId="{C6B27214-E9EF-AEAB-62FD-1B9573D49386}"/>
          </ac:spMkLst>
        </pc:spChg>
        <pc:spChg chg="del mod">
          <ac:chgData name="Ashok, Sachin" userId="fc960850-3362-4299-93cf-3333984e9092" providerId="ADAL" clId="{FDBF16A5-36F0-664A-A91F-3E7C619898AD}" dt="2022-05-14T04:49:12.205" v="41455" actId="478"/>
          <ac:spMkLst>
            <pc:docMk/>
            <pc:sldMk cId="453333462" sldId="314"/>
            <ac:spMk id="16" creationId="{34500E89-91F9-0ABD-F949-0658471F615B}"/>
          </ac:spMkLst>
        </pc:spChg>
        <pc:spChg chg="del mod">
          <ac:chgData name="Ashok, Sachin" userId="fc960850-3362-4299-93cf-3333984e9092" providerId="ADAL" clId="{FDBF16A5-36F0-664A-A91F-3E7C619898AD}" dt="2022-05-14T04:49:12.205" v="41455" actId="478"/>
          <ac:spMkLst>
            <pc:docMk/>
            <pc:sldMk cId="453333462" sldId="314"/>
            <ac:spMk id="18" creationId="{BC6E0708-8258-40EB-17D9-8A6DEAA83D79}"/>
          </ac:spMkLst>
        </pc:spChg>
        <pc:spChg chg="add mod">
          <ac:chgData name="Ashok, Sachin" userId="fc960850-3362-4299-93cf-3333984e9092" providerId="ADAL" clId="{FDBF16A5-36F0-664A-A91F-3E7C619898AD}" dt="2022-05-14T04:34:30.994" v="40711" actId="1037"/>
          <ac:spMkLst>
            <pc:docMk/>
            <pc:sldMk cId="453333462" sldId="314"/>
            <ac:spMk id="20" creationId="{1848AE27-5CD0-92CE-6F1F-52D234C78328}"/>
          </ac:spMkLst>
        </pc:spChg>
        <pc:spChg chg="add mod">
          <ac:chgData name="Ashok, Sachin" userId="fc960850-3362-4299-93cf-3333984e9092" providerId="ADAL" clId="{FDBF16A5-36F0-664A-A91F-3E7C619898AD}" dt="2022-05-14T09:26:38.996" v="49925" actId="20577"/>
          <ac:spMkLst>
            <pc:docMk/>
            <pc:sldMk cId="453333462" sldId="314"/>
            <ac:spMk id="22" creationId="{729F23FD-6E23-5096-D3F8-817474AAF9B6}"/>
          </ac:spMkLst>
        </pc:spChg>
        <pc:spChg chg="add mod topLvl">
          <ac:chgData name="Ashok, Sachin" userId="fc960850-3362-4299-93cf-3333984e9092" providerId="ADAL" clId="{FDBF16A5-36F0-664A-A91F-3E7C619898AD}" dt="2022-05-14T05:06:33.055" v="41923" actId="207"/>
          <ac:spMkLst>
            <pc:docMk/>
            <pc:sldMk cId="453333462" sldId="314"/>
            <ac:spMk id="24" creationId="{3D4A7303-56C2-35A6-FD33-34CDC73244D8}"/>
          </ac:spMkLst>
        </pc:spChg>
        <pc:spChg chg="add del mod">
          <ac:chgData name="Ashok, Sachin" userId="fc960850-3362-4299-93cf-3333984e9092" providerId="ADAL" clId="{FDBF16A5-36F0-664A-A91F-3E7C619898AD}" dt="2022-05-12T05:23:29.026" v="16595" actId="478"/>
          <ac:spMkLst>
            <pc:docMk/>
            <pc:sldMk cId="453333462" sldId="314"/>
            <ac:spMk id="27" creationId="{28855A37-C47A-2ADA-32FE-F376EEF57FC7}"/>
          </ac:spMkLst>
        </pc:spChg>
        <pc:spChg chg="add del mod">
          <ac:chgData name="Ashok, Sachin" userId="fc960850-3362-4299-93cf-3333984e9092" providerId="ADAL" clId="{FDBF16A5-36F0-664A-A91F-3E7C619898AD}" dt="2022-05-12T05:23:27.452" v="16594" actId="478"/>
          <ac:spMkLst>
            <pc:docMk/>
            <pc:sldMk cId="453333462" sldId="314"/>
            <ac:spMk id="29" creationId="{FBFBAEBF-9609-962A-3478-15217ADB5AAE}"/>
          </ac:spMkLst>
        </pc:spChg>
        <pc:spChg chg="add del mod">
          <ac:chgData name="Ashok, Sachin" userId="fc960850-3362-4299-93cf-3333984e9092" providerId="ADAL" clId="{FDBF16A5-36F0-664A-A91F-3E7C619898AD}" dt="2022-05-14T04:58:05.310" v="41747" actId="478"/>
          <ac:spMkLst>
            <pc:docMk/>
            <pc:sldMk cId="453333462" sldId="314"/>
            <ac:spMk id="30" creationId="{30574200-22A3-FBD5-ED44-E91333625FC2}"/>
          </ac:spMkLst>
        </pc:spChg>
        <pc:spChg chg="del mod">
          <ac:chgData name="Ashok, Sachin" userId="fc960850-3362-4299-93cf-3333984e9092" providerId="ADAL" clId="{FDBF16A5-36F0-664A-A91F-3E7C619898AD}" dt="2022-05-14T04:49:12.205" v="41455" actId="478"/>
          <ac:spMkLst>
            <pc:docMk/>
            <pc:sldMk cId="453333462" sldId="314"/>
            <ac:spMk id="31" creationId="{888E0FBF-4A32-66EF-7F90-ADE0F99C0D6B}"/>
          </ac:spMkLst>
        </pc:spChg>
        <pc:spChg chg="add mod">
          <ac:chgData name="Ashok, Sachin" userId="fc960850-3362-4299-93cf-3333984e9092" providerId="ADAL" clId="{FDBF16A5-36F0-664A-A91F-3E7C619898AD}" dt="2022-05-14T04:59:30.330" v="41834" actId="20577"/>
          <ac:spMkLst>
            <pc:docMk/>
            <pc:sldMk cId="453333462" sldId="314"/>
            <ac:spMk id="32" creationId="{11A984D6-2BCA-290A-5F3A-00E4F3EF380E}"/>
          </ac:spMkLst>
        </pc:spChg>
        <pc:spChg chg="del mod">
          <ac:chgData name="Ashok, Sachin" userId="fc960850-3362-4299-93cf-3333984e9092" providerId="ADAL" clId="{FDBF16A5-36F0-664A-A91F-3E7C619898AD}" dt="2022-05-14T04:49:06.615" v="41454" actId="478"/>
          <ac:spMkLst>
            <pc:docMk/>
            <pc:sldMk cId="453333462" sldId="314"/>
            <ac:spMk id="33" creationId="{9C6F3FF5-5F67-DD13-E473-28FA91702833}"/>
          </ac:spMkLst>
        </pc:spChg>
        <pc:spChg chg="add mod">
          <ac:chgData name="Ashok, Sachin" userId="fc960850-3362-4299-93cf-3333984e9092" providerId="ADAL" clId="{FDBF16A5-36F0-664A-A91F-3E7C619898AD}" dt="2022-05-14T04:43:09.718" v="41059" actId="1037"/>
          <ac:spMkLst>
            <pc:docMk/>
            <pc:sldMk cId="453333462" sldId="314"/>
            <ac:spMk id="34" creationId="{A3BE681B-7168-A52E-DD05-1438C4BF00E4}"/>
          </ac:spMkLst>
        </pc:spChg>
        <pc:spChg chg="add del mod">
          <ac:chgData name="Ashok, Sachin" userId="fc960850-3362-4299-93cf-3333984e9092" providerId="ADAL" clId="{FDBF16A5-36F0-664A-A91F-3E7C619898AD}" dt="2022-05-14T04:26:26.254" v="40501" actId="478"/>
          <ac:spMkLst>
            <pc:docMk/>
            <pc:sldMk cId="453333462" sldId="314"/>
            <ac:spMk id="38" creationId="{2F5A7649-3A71-C141-DF75-707E91D24C50}"/>
          </ac:spMkLst>
        </pc:spChg>
        <pc:spChg chg="add del mod">
          <ac:chgData name="Ashok, Sachin" userId="fc960850-3362-4299-93cf-3333984e9092" providerId="ADAL" clId="{FDBF16A5-36F0-664A-A91F-3E7C619898AD}" dt="2022-05-14T04:26:28.364" v="40502" actId="478"/>
          <ac:spMkLst>
            <pc:docMk/>
            <pc:sldMk cId="453333462" sldId="314"/>
            <ac:spMk id="39" creationId="{B7D268A1-B2A6-0A24-77C7-D2E40CDC9D72}"/>
          </ac:spMkLst>
        </pc:spChg>
        <pc:spChg chg="add mod">
          <ac:chgData name="Ashok, Sachin" userId="fc960850-3362-4299-93cf-3333984e9092" providerId="ADAL" clId="{FDBF16A5-36F0-664A-A91F-3E7C619898AD}" dt="2022-05-14T04:34:30.994" v="40711" actId="1037"/>
          <ac:spMkLst>
            <pc:docMk/>
            <pc:sldMk cId="453333462" sldId="314"/>
            <ac:spMk id="40" creationId="{6FCAA41C-F07C-3FB2-1B09-2AC7FCA6263F}"/>
          </ac:spMkLst>
        </pc:spChg>
        <pc:spChg chg="add mod">
          <ac:chgData name="Ashok, Sachin" userId="fc960850-3362-4299-93cf-3333984e9092" providerId="ADAL" clId="{FDBF16A5-36F0-664A-A91F-3E7C619898AD}" dt="2022-05-14T04:34:30.994" v="40711" actId="1037"/>
          <ac:spMkLst>
            <pc:docMk/>
            <pc:sldMk cId="453333462" sldId="314"/>
            <ac:spMk id="41" creationId="{F8A1FA27-0CD1-D912-487A-FC4973594209}"/>
          </ac:spMkLst>
        </pc:spChg>
        <pc:spChg chg="add del mod">
          <ac:chgData name="Ashok, Sachin" userId="fc960850-3362-4299-93cf-3333984e9092" providerId="ADAL" clId="{FDBF16A5-36F0-664A-A91F-3E7C619898AD}" dt="2022-05-14T04:26:36.271" v="40504"/>
          <ac:spMkLst>
            <pc:docMk/>
            <pc:sldMk cId="453333462" sldId="314"/>
            <ac:spMk id="42" creationId="{8102D6A1-C639-EC7A-5783-B04C5027E0E2}"/>
          </ac:spMkLst>
        </pc:spChg>
        <pc:spChg chg="del mod">
          <ac:chgData name="Ashok, Sachin" userId="fc960850-3362-4299-93cf-3333984e9092" providerId="ADAL" clId="{FDBF16A5-36F0-664A-A91F-3E7C619898AD}" dt="2022-05-14T04:49:06.615" v="41454" actId="478"/>
          <ac:spMkLst>
            <pc:docMk/>
            <pc:sldMk cId="453333462" sldId="314"/>
            <ac:spMk id="44" creationId="{4A1F42BF-0E47-009D-C885-FC39B194B856}"/>
          </ac:spMkLst>
        </pc:spChg>
        <pc:spChg chg="add del mod">
          <ac:chgData name="Ashok, Sachin" userId="fc960850-3362-4299-93cf-3333984e9092" providerId="ADAL" clId="{FDBF16A5-36F0-664A-A91F-3E7C619898AD}" dt="2022-05-14T04:26:36.271" v="40504"/>
          <ac:spMkLst>
            <pc:docMk/>
            <pc:sldMk cId="453333462" sldId="314"/>
            <ac:spMk id="46" creationId="{CB696F9B-A008-FDB6-2F41-95C584596B3C}"/>
          </ac:spMkLst>
        </pc:spChg>
        <pc:spChg chg="add del mod">
          <ac:chgData name="Ashok, Sachin" userId="fc960850-3362-4299-93cf-3333984e9092" providerId="ADAL" clId="{FDBF16A5-36F0-664A-A91F-3E7C619898AD}" dt="2022-05-14T04:26:36.271" v="40504"/>
          <ac:spMkLst>
            <pc:docMk/>
            <pc:sldMk cId="453333462" sldId="314"/>
            <ac:spMk id="47" creationId="{F77F34DB-3569-DEFA-7F27-A37595EA7FCA}"/>
          </ac:spMkLst>
        </pc:spChg>
        <pc:spChg chg="add del mod">
          <ac:chgData name="Ashok, Sachin" userId="fc960850-3362-4299-93cf-3333984e9092" providerId="ADAL" clId="{FDBF16A5-36F0-664A-A91F-3E7C619898AD}" dt="2022-05-14T04:26:36.271" v="40504"/>
          <ac:spMkLst>
            <pc:docMk/>
            <pc:sldMk cId="453333462" sldId="314"/>
            <ac:spMk id="49" creationId="{9B25E7BB-03BA-0249-72C9-FD3DFCEEF064}"/>
          </ac:spMkLst>
        </pc:spChg>
        <pc:spChg chg="del mod">
          <ac:chgData name="Ashok, Sachin" userId="fc960850-3362-4299-93cf-3333984e9092" providerId="ADAL" clId="{FDBF16A5-36F0-664A-A91F-3E7C619898AD}" dt="2022-05-14T04:49:12.205" v="41455" actId="478"/>
          <ac:spMkLst>
            <pc:docMk/>
            <pc:sldMk cId="453333462" sldId="314"/>
            <ac:spMk id="50" creationId="{751C1431-898F-4CFB-0A19-C593D7D3F895}"/>
          </ac:spMkLst>
        </pc:spChg>
        <pc:spChg chg="add del mod">
          <ac:chgData name="Ashok, Sachin" userId="fc960850-3362-4299-93cf-3333984e9092" providerId="ADAL" clId="{FDBF16A5-36F0-664A-A91F-3E7C619898AD}" dt="2022-05-14T04:26:36.271" v="40504"/>
          <ac:spMkLst>
            <pc:docMk/>
            <pc:sldMk cId="453333462" sldId="314"/>
            <ac:spMk id="51" creationId="{52EE0991-AAEE-1E38-F029-B5CAEFF25E62}"/>
          </ac:spMkLst>
        </pc:spChg>
        <pc:spChg chg="add mod">
          <ac:chgData name="Ashok, Sachin" userId="fc960850-3362-4299-93cf-3333984e9092" providerId="ADAL" clId="{FDBF16A5-36F0-664A-A91F-3E7C619898AD}" dt="2022-05-14T04:34:30.994" v="40711" actId="1037"/>
          <ac:spMkLst>
            <pc:docMk/>
            <pc:sldMk cId="453333462" sldId="314"/>
            <ac:spMk id="53" creationId="{55AB95AB-F9CA-F6A4-CC50-295E750EF150}"/>
          </ac:spMkLst>
        </pc:spChg>
        <pc:spChg chg="del mod">
          <ac:chgData name="Ashok, Sachin" userId="fc960850-3362-4299-93cf-3333984e9092" providerId="ADAL" clId="{FDBF16A5-36F0-664A-A91F-3E7C619898AD}" dt="2022-05-14T04:49:12.205" v="41455" actId="478"/>
          <ac:spMkLst>
            <pc:docMk/>
            <pc:sldMk cId="453333462" sldId="314"/>
            <ac:spMk id="54" creationId="{BFF6BDED-D22A-8E6C-C45F-FDC087C4E543}"/>
          </ac:spMkLst>
        </pc:spChg>
        <pc:spChg chg="del mod">
          <ac:chgData name="Ashok, Sachin" userId="fc960850-3362-4299-93cf-3333984e9092" providerId="ADAL" clId="{FDBF16A5-36F0-664A-A91F-3E7C619898AD}" dt="2022-05-14T04:48:57.944" v="41453" actId="478"/>
          <ac:spMkLst>
            <pc:docMk/>
            <pc:sldMk cId="453333462" sldId="314"/>
            <ac:spMk id="56" creationId="{3480616D-9578-4B9A-2E55-3D3473149EF6}"/>
          </ac:spMkLst>
        </pc:spChg>
        <pc:spChg chg="add mod">
          <ac:chgData name="Ashok, Sachin" userId="fc960850-3362-4299-93cf-3333984e9092" providerId="ADAL" clId="{FDBF16A5-36F0-664A-A91F-3E7C619898AD}" dt="2022-05-14T04:46:28.857" v="41266"/>
          <ac:spMkLst>
            <pc:docMk/>
            <pc:sldMk cId="453333462" sldId="314"/>
            <ac:spMk id="60" creationId="{B21BAAD1-2F50-F457-3F62-A34585767C9C}"/>
          </ac:spMkLst>
        </pc:spChg>
        <pc:spChg chg="add mod">
          <ac:chgData name="Ashok, Sachin" userId="fc960850-3362-4299-93cf-3333984e9092" providerId="ADAL" clId="{FDBF16A5-36F0-664A-A91F-3E7C619898AD}" dt="2022-05-14T04:41:19.601" v="40827" actId="1036"/>
          <ac:spMkLst>
            <pc:docMk/>
            <pc:sldMk cId="453333462" sldId="314"/>
            <ac:spMk id="61" creationId="{5CFD4D0D-086B-34AB-ECF6-C71330168B39}"/>
          </ac:spMkLst>
        </pc:spChg>
        <pc:spChg chg="mod">
          <ac:chgData name="Ashok, Sachin" userId="fc960850-3362-4299-93cf-3333984e9092" providerId="ADAL" clId="{FDBF16A5-36F0-664A-A91F-3E7C619898AD}" dt="2022-05-14T04:41:19.601" v="40827" actId="1036"/>
          <ac:spMkLst>
            <pc:docMk/>
            <pc:sldMk cId="453333462" sldId="314"/>
            <ac:spMk id="65" creationId="{7CC71EDA-4D7D-FC1E-3AF2-0DE3CA137A67}"/>
          </ac:spMkLst>
        </pc:spChg>
        <pc:spChg chg="mod">
          <ac:chgData name="Ashok, Sachin" userId="fc960850-3362-4299-93cf-3333984e9092" providerId="ADAL" clId="{FDBF16A5-36F0-664A-A91F-3E7C619898AD}" dt="2022-05-14T04:41:19.601" v="40827" actId="1036"/>
          <ac:spMkLst>
            <pc:docMk/>
            <pc:sldMk cId="453333462" sldId="314"/>
            <ac:spMk id="66" creationId="{719D5357-EE65-86B2-1578-3E189F2FB378}"/>
          </ac:spMkLst>
        </pc:spChg>
        <pc:spChg chg="add mod">
          <ac:chgData name="Ashok, Sachin" userId="fc960850-3362-4299-93cf-3333984e9092" providerId="ADAL" clId="{FDBF16A5-36F0-664A-A91F-3E7C619898AD}" dt="2022-05-14T04:41:40.531" v="40856" actId="14100"/>
          <ac:spMkLst>
            <pc:docMk/>
            <pc:sldMk cId="453333462" sldId="314"/>
            <ac:spMk id="67" creationId="{E5AC9A95-003C-B882-2343-D77B29279776}"/>
          </ac:spMkLst>
        </pc:spChg>
        <pc:spChg chg="add mod">
          <ac:chgData name="Ashok, Sachin" userId="fc960850-3362-4299-93cf-3333984e9092" providerId="ADAL" clId="{FDBF16A5-36F0-664A-A91F-3E7C619898AD}" dt="2022-05-14T04:41:27.462" v="40835" actId="1036"/>
          <ac:spMkLst>
            <pc:docMk/>
            <pc:sldMk cId="453333462" sldId="314"/>
            <ac:spMk id="73" creationId="{503FC3A4-CE86-3815-C746-E74EC7B032EA}"/>
          </ac:spMkLst>
        </pc:spChg>
        <pc:spChg chg="add mod">
          <ac:chgData name="Ashok, Sachin" userId="fc960850-3362-4299-93cf-3333984e9092" providerId="ADAL" clId="{FDBF16A5-36F0-664A-A91F-3E7C619898AD}" dt="2022-05-14T04:41:32.034" v="40846" actId="1036"/>
          <ac:spMkLst>
            <pc:docMk/>
            <pc:sldMk cId="453333462" sldId="314"/>
            <ac:spMk id="74" creationId="{4EA1699E-349A-F260-C419-28C96462C345}"/>
          </ac:spMkLst>
        </pc:spChg>
        <pc:spChg chg="add del mod">
          <ac:chgData name="Ashok, Sachin" userId="fc960850-3362-4299-93cf-3333984e9092" providerId="ADAL" clId="{FDBF16A5-36F0-664A-A91F-3E7C619898AD}" dt="2022-05-14T04:31:10.264" v="40637" actId="478"/>
          <ac:spMkLst>
            <pc:docMk/>
            <pc:sldMk cId="453333462" sldId="314"/>
            <ac:spMk id="75" creationId="{3C160A58-5EF4-F1A3-5669-3881CBAF48A4}"/>
          </ac:spMkLst>
        </pc:spChg>
        <pc:spChg chg="add mod">
          <ac:chgData name="Ashok, Sachin" userId="fc960850-3362-4299-93cf-3333984e9092" providerId="ADAL" clId="{FDBF16A5-36F0-664A-A91F-3E7C619898AD}" dt="2022-05-14T05:07:21.541" v="41933" actId="2711"/>
          <ac:spMkLst>
            <pc:docMk/>
            <pc:sldMk cId="453333462" sldId="314"/>
            <ac:spMk id="78" creationId="{7ADEE37E-89BF-4463-CC62-C4C8F8361882}"/>
          </ac:spMkLst>
        </pc:spChg>
        <pc:spChg chg="add mod">
          <ac:chgData name="Ashok, Sachin" userId="fc960850-3362-4299-93cf-3333984e9092" providerId="ADAL" clId="{FDBF16A5-36F0-664A-A91F-3E7C619898AD}" dt="2022-05-14T05:07:28.604" v="41947"/>
          <ac:spMkLst>
            <pc:docMk/>
            <pc:sldMk cId="453333462" sldId="314"/>
            <ac:spMk id="80" creationId="{D5718A40-3EC7-5917-909C-D56DECBF72A5}"/>
          </ac:spMkLst>
        </pc:spChg>
        <pc:spChg chg="add mod topLvl">
          <ac:chgData name="Ashok, Sachin" userId="fc960850-3362-4299-93cf-3333984e9092" providerId="ADAL" clId="{FDBF16A5-36F0-664A-A91F-3E7C619898AD}" dt="2022-05-14T05:06:35.837" v="41924" actId="207"/>
          <ac:spMkLst>
            <pc:docMk/>
            <pc:sldMk cId="453333462" sldId="314"/>
            <ac:spMk id="82" creationId="{27EBF5A7-1F38-2324-EF7D-3FE38335B20C}"/>
          </ac:spMkLst>
        </pc:spChg>
        <pc:spChg chg="add mod">
          <ac:chgData name="Ashok, Sachin" userId="fc960850-3362-4299-93cf-3333984e9092" providerId="ADAL" clId="{FDBF16A5-36F0-664A-A91F-3E7C619898AD}" dt="2022-05-14T09:26:57.268" v="49954" actId="14100"/>
          <ac:spMkLst>
            <pc:docMk/>
            <pc:sldMk cId="453333462" sldId="314"/>
            <ac:spMk id="87" creationId="{E9329EF5-70D6-F950-A1F4-2A4D244CE46E}"/>
          </ac:spMkLst>
        </pc:spChg>
        <pc:grpChg chg="add mod">
          <ac:chgData name="Ashok, Sachin" userId="fc960850-3362-4299-93cf-3333984e9092" providerId="ADAL" clId="{FDBF16A5-36F0-664A-A91F-3E7C619898AD}" dt="2022-05-14T04:34:30.994" v="40711" actId="1037"/>
          <ac:grpSpMkLst>
            <pc:docMk/>
            <pc:sldMk cId="453333462" sldId="314"/>
            <ac:grpSpMk id="19" creationId="{B9DD96FF-5EC9-FECA-C57E-88274A1B91EE}"/>
          </ac:grpSpMkLst>
        </pc:grpChg>
        <pc:grpChg chg="add mod">
          <ac:chgData name="Ashok, Sachin" userId="fc960850-3362-4299-93cf-3333984e9092" providerId="ADAL" clId="{FDBF16A5-36F0-664A-A91F-3E7C619898AD}" dt="2022-05-14T04:34:30.994" v="40711" actId="1037"/>
          <ac:grpSpMkLst>
            <pc:docMk/>
            <pc:sldMk cId="453333462" sldId="314"/>
            <ac:grpSpMk id="62" creationId="{50301607-8D77-4A22-6781-9C24FE53D035}"/>
          </ac:grpSpMkLst>
        </pc:grpChg>
        <pc:grpChg chg="add">
          <ac:chgData name="Ashok, Sachin" userId="fc960850-3362-4299-93cf-3333984e9092" providerId="ADAL" clId="{FDBF16A5-36F0-664A-A91F-3E7C619898AD}" dt="2022-05-14T04:36:05.129" v="40722" actId="164"/>
          <ac:grpSpMkLst>
            <pc:docMk/>
            <pc:sldMk cId="453333462" sldId="314"/>
            <ac:grpSpMk id="76" creationId="{647277BA-2B8D-0892-D136-E943A7A8115C}"/>
          </ac:grpSpMkLst>
        </pc:grpChg>
        <pc:grpChg chg="add mod">
          <ac:chgData name="Ashok, Sachin" userId="fc960850-3362-4299-93cf-3333984e9092" providerId="ADAL" clId="{FDBF16A5-36F0-664A-A91F-3E7C619898AD}" dt="2022-05-14T04:42:59.553" v="41041" actId="1037"/>
          <ac:grpSpMkLst>
            <pc:docMk/>
            <pc:sldMk cId="453333462" sldId="314"/>
            <ac:grpSpMk id="77" creationId="{65BA622B-BF22-0541-28C8-620CDA5992F0}"/>
          </ac:grpSpMkLst>
        </pc:grpChg>
        <pc:grpChg chg="add mod">
          <ac:chgData name="Ashok, Sachin" userId="fc960850-3362-4299-93cf-3333984e9092" providerId="ADAL" clId="{FDBF16A5-36F0-664A-A91F-3E7C619898AD}" dt="2022-05-14T04:55:45.109" v="41735"/>
          <ac:grpSpMkLst>
            <pc:docMk/>
            <pc:sldMk cId="453333462" sldId="314"/>
            <ac:grpSpMk id="81" creationId="{C0753EE4-9442-3004-E5A8-32FC99512499}"/>
          </ac:grpSpMkLst>
        </pc:grpChg>
        <pc:grpChg chg="add del mod">
          <ac:chgData name="Ashok, Sachin" userId="fc960850-3362-4299-93cf-3333984e9092" providerId="ADAL" clId="{FDBF16A5-36F0-664A-A91F-3E7C619898AD}" dt="2022-05-14T05:05:36.968" v="41916" actId="165"/>
          <ac:grpSpMkLst>
            <pc:docMk/>
            <pc:sldMk cId="453333462" sldId="314"/>
            <ac:grpSpMk id="85" creationId="{D8F961A1-9FD2-03E5-9B17-AD597E4072C6}"/>
          </ac:grpSpMkLst>
        </pc:grpChg>
        <pc:picChg chg="add mod">
          <ac:chgData name="Ashok, Sachin" userId="fc960850-3362-4299-93cf-3333984e9092" providerId="ADAL" clId="{FDBF16A5-36F0-664A-A91F-3E7C619898AD}" dt="2022-05-12T05:09:59.796" v="16283" actId="1076"/>
          <ac:picMkLst>
            <pc:docMk/>
            <pc:sldMk cId="453333462" sldId="314"/>
            <ac:picMk id="8" creationId="{69848F9E-CAD6-A137-2623-96A4722B6169}"/>
          </ac:picMkLst>
        </pc:picChg>
        <pc:picChg chg="add del mod">
          <ac:chgData name="Ashok, Sachin" userId="fc960850-3362-4299-93cf-3333984e9092" providerId="ADAL" clId="{FDBF16A5-36F0-664A-A91F-3E7C619898AD}" dt="2022-05-13T10:25:16.661" v="20321" actId="478"/>
          <ac:picMkLst>
            <pc:docMk/>
            <pc:sldMk cId="453333462" sldId="314"/>
            <ac:picMk id="8194" creationId="{B5C48326-76AD-1363-0B20-6A8D89B4FD7A}"/>
          </ac:picMkLst>
        </pc:picChg>
        <pc:cxnChg chg="del mod">
          <ac:chgData name="Ashok, Sachin" userId="fc960850-3362-4299-93cf-3333984e9092" providerId="ADAL" clId="{FDBF16A5-36F0-664A-A91F-3E7C619898AD}" dt="2022-05-14T04:49:06.615" v="41454" actId="478"/>
          <ac:cxnSpMkLst>
            <pc:docMk/>
            <pc:sldMk cId="453333462" sldId="314"/>
            <ac:cxnSpMk id="6" creationId="{DE165E4A-69B4-59AC-F877-1C4D3EA316F5}"/>
          </ac:cxnSpMkLst>
        </pc:cxnChg>
        <pc:cxnChg chg="add mod">
          <ac:chgData name="Ashok, Sachin" userId="fc960850-3362-4299-93cf-3333984e9092" providerId="ADAL" clId="{FDBF16A5-36F0-664A-A91F-3E7C619898AD}" dt="2022-05-14T04:34:30.994" v="40711" actId="1037"/>
          <ac:cxnSpMkLst>
            <pc:docMk/>
            <pc:sldMk cId="453333462" sldId="314"/>
            <ac:cxnSpMk id="10" creationId="{2F2F48FB-1ADE-4EA3-AA13-1FF425C56C9A}"/>
          </ac:cxnSpMkLst>
        </pc:cxnChg>
        <pc:cxnChg chg="del mod">
          <ac:chgData name="Ashok, Sachin" userId="fc960850-3362-4299-93cf-3333984e9092" providerId="ADAL" clId="{FDBF16A5-36F0-664A-A91F-3E7C619898AD}" dt="2022-05-14T04:49:20.926" v="41456" actId="478"/>
          <ac:cxnSpMkLst>
            <pc:docMk/>
            <pc:sldMk cId="453333462" sldId="314"/>
            <ac:cxnSpMk id="13" creationId="{B6B9E3AE-DA20-AE4F-1734-30D7B62996FF}"/>
          </ac:cxnSpMkLst>
        </pc:cxnChg>
        <pc:cxnChg chg="del mod">
          <ac:chgData name="Ashok, Sachin" userId="fc960850-3362-4299-93cf-3333984e9092" providerId="ADAL" clId="{FDBF16A5-36F0-664A-A91F-3E7C619898AD}" dt="2022-05-14T04:49:20.926" v="41456" actId="478"/>
          <ac:cxnSpMkLst>
            <pc:docMk/>
            <pc:sldMk cId="453333462" sldId="314"/>
            <ac:cxnSpMk id="15" creationId="{E97DDA93-86A8-3D0B-311E-AB8EB707C6E1}"/>
          </ac:cxnSpMkLst>
        </pc:cxnChg>
        <pc:cxnChg chg="del mod">
          <ac:chgData name="Ashok, Sachin" userId="fc960850-3362-4299-93cf-3333984e9092" providerId="ADAL" clId="{FDBF16A5-36F0-664A-A91F-3E7C619898AD}" dt="2022-05-14T04:49:20.926" v="41456" actId="478"/>
          <ac:cxnSpMkLst>
            <pc:docMk/>
            <pc:sldMk cId="453333462" sldId="314"/>
            <ac:cxnSpMk id="25" creationId="{3A7AB62D-7E6E-4700-AF8E-EF6A82BB7391}"/>
          </ac:cxnSpMkLst>
        </pc:cxnChg>
        <pc:cxnChg chg="del mod">
          <ac:chgData name="Ashok, Sachin" userId="fc960850-3362-4299-93cf-3333984e9092" providerId="ADAL" clId="{FDBF16A5-36F0-664A-A91F-3E7C619898AD}" dt="2022-05-14T04:49:20.926" v="41456" actId="478"/>
          <ac:cxnSpMkLst>
            <pc:docMk/>
            <pc:sldMk cId="453333462" sldId="314"/>
            <ac:cxnSpMk id="28" creationId="{1C767B22-56E4-392F-FBB1-F7A6DD2BDA7C}"/>
          </ac:cxnSpMkLst>
        </pc:cxnChg>
        <pc:cxnChg chg="add mod">
          <ac:chgData name="Ashok, Sachin" userId="fc960850-3362-4299-93cf-3333984e9092" providerId="ADAL" clId="{FDBF16A5-36F0-664A-A91F-3E7C619898AD}" dt="2022-05-14T04:34:30.994" v="40711" actId="1037"/>
          <ac:cxnSpMkLst>
            <pc:docMk/>
            <pc:sldMk cId="453333462" sldId="314"/>
            <ac:cxnSpMk id="35" creationId="{B2A15074-1F8A-140E-B3A3-F696B8952858}"/>
          </ac:cxnSpMkLst>
        </pc:cxnChg>
        <pc:cxnChg chg="add mod">
          <ac:chgData name="Ashok, Sachin" userId="fc960850-3362-4299-93cf-3333984e9092" providerId="ADAL" clId="{FDBF16A5-36F0-664A-A91F-3E7C619898AD}" dt="2022-05-14T04:34:30.994" v="40711" actId="1037"/>
          <ac:cxnSpMkLst>
            <pc:docMk/>
            <pc:sldMk cId="453333462" sldId="314"/>
            <ac:cxnSpMk id="36" creationId="{D92B63FE-A156-75E0-065C-0ADC29AABED0}"/>
          </ac:cxnSpMkLst>
        </pc:cxnChg>
        <pc:cxnChg chg="del mod">
          <ac:chgData name="Ashok, Sachin" userId="fc960850-3362-4299-93cf-3333984e9092" providerId="ADAL" clId="{FDBF16A5-36F0-664A-A91F-3E7C619898AD}" dt="2022-05-14T04:49:23.567" v="41457" actId="478"/>
          <ac:cxnSpMkLst>
            <pc:docMk/>
            <pc:sldMk cId="453333462" sldId="314"/>
            <ac:cxnSpMk id="37" creationId="{054BDF33-547B-F46F-14C1-33EEE63105C4}"/>
          </ac:cxnSpMkLst>
        </pc:cxnChg>
        <pc:cxnChg chg="add del mod">
          <ac:chgData name="Ashok, Sachin" userId="fc960850-3362-4299-93cf-3333984e9092" providerId="ADAL" clId="{FDBF16A5-36F0-664A-A91F-3E7C619898AD}" dt="2022-05-14T04:26:36.271" v="40504"/>
          <ac:cxnSpMkLst>
            <pc:docMk/>
            <pc:sldMk cId="453333462" sldId="314"/>
            <ac:cxnSpMk id="43" creationId="{CD35DB0F-8B6D-171E-B9A4-99DB689A9AEA}"/>
          </ac:cxnSpMkLst>
        </pc:cxnChg>
        <pc:cxnChg chg="add del mod">
          <ac:chgData name="Ashok, Sachin" userId="fc960850-3362-4299-93cf-3333984e9092" providerId="ADAL" clId="{FDBF16A5-36F0-664A-A91F-3E7C619898AD}" dt="2022-05-14T04:26:36.271" v="40504"/>
          <ac:cxnSpMkLst>
            <pc:docMk/>
            <pc:sldMk cId="453333462" sldId="314"/>
            <ac:cxnSpMk id="45" creationId="{16EF5348-9A6F-F813-B259-269E98A37B47}"/>
          </ac:cxnSpMkLst>
        </pc:cxnChg>
        <pc:cxnChg chg="del mod">
          <ac:chgData name="Ashok, Sachin" userId="fc960850-3362-4299-93cf-3333984e9092" providerId="ADAL" clId="{FDBF16A5-36F0-664A-A91F-3E7C619898AD}" dt="2022-05-14T04:49:20.926" v="41456" actId="478"/>
          <ac:cxnSpMkLst>
            <pc:docMk/>
            <pc:sldMk cId="453333462" sldId="314"/>
            <ac:cxnSpMk id="48" creationId="{94146243-93D6-4916-AC7D-A825B8559EA4}"/>
          </ac:cxnSpMkLst>
        </pc:cxnChg>
        <pc:cxnChg chg="del mod">
          <ac:chgData name="Ashok, Sachin" userId="fc960850-3362-4299-93cf-3333984e9092" providerId="ADAL" clId="{FDBF16A5-36F0-664A-A91F-3E7C619898AD}" dt="2022-05-14T04:49:20.926" v="41456" actId="478"/>
          <ac:cxnSpMkLst>
            <pc:docMk/>
            <pc:sldMk cId="453333462" sldId="314"/>
            <ac:cxnSpMk id="52" creationId="{4B5FEE45-465B-7ECD-1037-29345DC2E974}"/>
          </ac:cxnSpMkLst>
        </pc:cxnChg>
        <pc:cxnChg chg="del mod">
          <ac:chgData name="Ashok, Sachin" userId="fc960850-3362-4299-93cf-3333984e9092" providerId="ADAL" clId="{FDBF16A5-36F0-664A-A91F-3E7C619898AD}" dt="2022-05-14T04:49:06.615" v="41454" actId="478"/>
          <ac:cxnSpMkLst>
            <pc:docMk/>
            <pc:sldMk cId="453333462" sldId="314"/>
            <ac:cxnSpMk id="55" creationId="{CC140EB0-1F82-5890-77C3-2F1B1B4FE5AF}"/>
          </ac:cxnSpMkLst>
        </pc:cxnChg>
        <pc:cxnChg chg="add mod">
          <ac:chgData name="Ashok, Sachin" userId="fc960850-3362-4299-93cf-3333984e9092" providerId="ADAL" clId="{FDBF16A5-36F0-664A-A91F-3E7C619898AD}" dt="2022-05-14T04:41:40.531" v="40856" actId="14100"/>
          <ac:cxnSpMkLst>
            <pc:docMk/>
            <pc:sldMk cId="453333462" sldId="314"/>
            <ac:cxnSpMk id="57" creationId="{B28A58D8-C4AA-F162-0850-E6EF282FCA90}"/>
          </ac:cxnSpMkLst>
        </pc:cxnChg>
        <pc:cxnChg chg="add mod">
          <ac:chgData name="Ashok, Sachin" userId="fc960850-3362-4299-93cf-3333984e9092" providerId="ADAL" clId="{FDBF16A5-36F0-664A-A91F-3E7C619898AD}" dt="2022-05-14T04:41:19.601" v="40827" actId="1036"/>
          <ac:cxnSpMkLst>
            <pc:docMk/>
            <pc:sldMk cId="453333462" sldId="314"/>
            <ac:cxnSpMk id="58" creationId="{32B6DAAF-C75A-5596-DDE6-0CACD8DF3C9A}"/>
          </ac:cxnSpMkLst>
        </pc:cxnChg>
        <pc:cxnChg chg="add mod">
          <ac:chgData name="Ashok, Sachin" userId="fc960850-3362-4299-93cf-3333984e9092" providerId="ADAL" clId="{FDBF16A5-36F0-664A-A91F-3E7C619898AD}" dt="2022-05-14T04:41:19.601" v="40827" actId="1036"/>
          <ac:cxnSpMkLst>
            <pc:docMk/>
            <pc:sldMk cId="453333462" sldId="314"/>
            <ac:cxnSpMk id="59" creationId="{8683EB51-91B5-7A22-D657-C4CDE3405F9C}"/>
          </ac:cxnSpMkLst>
        </pc:cxnChg>
        <pc:cxnChg chg="mod">
          <ac:chgData name="Ashok, Sachin" userId="fc960850-3362-4299-93cf-3333984e9092" providerId="ADAL" clId="{FDBF16A5-36F0-664A-A91F-3E7C619898AD}" dt="2022-05-14T04:41:19.601" v="40827" actId="1036"/>
          <ac:cxnSpMkLst>
            <pc:docMk/>
            <pc:sldMk cId="453333462" sldId="314"/>
            <ac:cxnSpMk id="63" creationId="{8BA81154-8353-4294-E532-72371C4ED24D}"/>
          </ac:cxnSpMkLst>
        </pc:cxnChg>
        <pc:cxnChg chg="mod">
          <ac:chgData name="Ashok, Sachin" userId="fc960850-3362-4299-93cf-3333984e9092" providerId="ADAL" clId="{FDBF16A5-36F0-664A-A91F-3E7C619898AD}" dt="2022-05-14T04:41:19.601" v="40827" actId="1036"/>
          <ac:cxnSpMkLst>
            <pc:docMk/>
            <pc:sldMk cId="453333462" sldId="314"/>
            <ac:cxnSpMk id="64" creationId="{60BDB43D-0E32-E29E-8707-B917DE81D7C6}"/>
          </ac:cxnSpMkLst>
        </pc:cxnChg>
        <pc:cxnChg chg="add mod topLvl">
          <ac:chgData name="Ashok, Sachin" userId="fc960850-3362-4299-93cf-3333984e9092" providerId="ADAL" clId="{FDBF16A5-36F0-664A-A91F-3E7C619898AD}" dt="2022-05-14T05:05:36.968" v="41916" actId="165"/>
          <ac:cxnSpMkLst>
            <pc:docMk/>
            <pc:sldMk cId="453333462" sldId="314"/>
            <ac:cxnSpMk id="84" creationId="{63A60331-17C4-B9F0-CF2D-CF51876A1CB8}"/>
          </ac:cxnSpMkLst>
        </pc:cxnChg>
      </pc:sldChg>
      <pc:sldChg chg="modSp mod">
        <pc:chgData name="Ashok, Sachin" userId="fc960850-3362-4299-93cf-3333984e9092" providerId="ADAL" clId="{FDBF16A5-36F0-664A-A91F-3E7C619898AD}" dt="2022-05-13T01:57:25.077" v="18674" actId="20577"/>
        <pc:sldMkLst>
          <pc:docMk/>
          <pc:sldMk cId="88447638" sldId="316"/>
        </pc:sldMkLst>
        <pc:spChg chg="mod">
          <ac:chgData name="Ashok, Sachin" userId="fc960850-3362-4299-93cf-3333984e9092" providerId="ADAL" clId="{FDBF16A5-36F0-664A-A91F-3E7C619898AD}" dt="2022-05-13T01:57:25.077" v="18674" actId="20577"/>
          <ac:spMkLst>
            <pc:docMk/>
            <pc:sldMk cId="88447638" sldId="316"/>
            <ac:spMk id="3" creationId="{65538531-FD5D-8648-37DC-F1C2C18DAF5E}"/>
          </ac:spMkLst>
        </pc:spChg>
        <pc:spChg chg="mod">
          <ac:chgData name="Ashok, Sachin" userId="fc960850-3362-4299-93cf-3333984e9092" providerId="ADAL" clId="{FDBF16A5-36F0-664A-A91F-3E7C619898AD}" dt="2022-05-13T01:57:09.448" v="18624" actId="20577"/>
          <ac:spMkLst>
            <pc:docMk/>
            <pc:sldMk cId="88447638" sldId="316"/>
            <ac:spMk id="7" creationId="{4D32619E-10CE-61D2-602B-89CE6EC72A04}"/>
          </ac:spMkLst>
        </pc:spChg>
      </pc:sldChg>
      <pc:sldChg chg="modSp mod">
        <pc:chgData name="Ashok, Sachin" userId="fc960850-3362-4299-93cf-3333984e9092" providerId="ADAL" clId="{FDBF16A5-36F0-664A-A91F-3E7C619898AD}" dt="2022-05-13T01:59:01.179" v="18765" actId="108"/>
        <pc:sldMkLst>
          <pc:docMk/>
          <pc:sldMk cId="3960837600" sldId="321"/>
        </pc:sldMkLst>
        <pc:spChg chg="mod">
          <ac:chgData name="Ashok, Sachin" userId="fc960850-3362-4299-93cf-3333984e9092" providerId="ADAL" clId="{FDBF16A5-36F0-664A-A91F-3E7C619898AD}" dt="2022-05-13T01:59:01.179" v="18765" actId="108"/>
          <ac:spMkLst>
            <pc:docMk/>
            <pc:sldMk cId="3960837600" sldId="321"/>
            <ac:spMk id="2" creationId="{B6B33ACD-4F61-D0EC-3ED2-E80B3404C404}"/>
          </ac:spMkLst>
        </pc:spChg>
        <pc:spChg chg="mod">
          <ac:chgData name="Ashok, Sachin" userId="fc960850-3362-4299-93cf-3333984e9092" providerId="ADAL" clId="{FDBF16A5-36F0-664A-A91F-3E7C619898AD}" dt="2022-05-13T01:58:38.820" v="18760" actId="207"/>
          <ac:spMkLst>
            <pc:docMk/>
            <pc:sldMk cId="3960837600" sldId="321"/>
            <ac:spMk id="3" creationId="{65538531-FD5D-8648-37DC-F1C2C18DAF5E}"/>
          </ac:spMkLst>
        </pc:spChg>
      </pc:sldChg>
      <pc:sldChg chg="modSp">
        <pc:chgData name="Ashok, Sachin" userId="fc960850-3362-4299-93cf-3333984e9092" providerId="ADAL" clId="{FDBF16A5-36F0-664A-A91F-3E7C619898AD}" dt="2022-05-13T01:59:35.895" v="18773"/>
        <pc:sldMkLst>
          <pc:docMk/>
          <pc:sldMk cId="1090632867" sldId="325"/>
        </pc:sldMkLst>
        <pc:spChg chg="mod">
          <ac:chgData name="Ashok, Sachin" userId="fc960850-3362-4299-93cf-3333984e9092" providerId="ADAL" clId="{FDBF16A5-36F0-664A-A91F-3E7C619898AD}" dt="2022-05-13T01:59:35.895" v="18773"/>
          <ac:spMkLst>
            <pc:docMk/>
            <pc:sldMk cId="1090632867" sldId="325"/>
            <ac:spMk id="10" creationId="{296C1B68-9BBA-3F9A-84B5-0CB6891A337D}"/>
          </ac:spMkLst>
        </pc:spChg>
      </pc:sldChg>
      <pc:sldChg chg="modSp">
        <pc:chgData name="Ashok, Sachin" userId="fc960850-3362-4299-93cf-3333984e9092" providerId="ADAL" clId="{FDBF16A5-36F0-664A-A91F-3E7C619898AD}" dt="2022-05-13T01:59:30.839" v="18772"/>
        <pc:sldMkLst>
          <pc:docMk/>
          <pc:sldMk cId="2244216798" sldId="326"/>
        </pc:sldMkLst>
        <pc:spChg chg="mod">
          <ac:chgData name="Ashok, Sachin" userId="fc960850-3362-4299-93cf-3333984e9092" providerId="ADAL" clId="{FDBF16A5-36F0-664A-A91F-3E7C619898AD}" dt="2022-05-13T01:59:30.839" v="18772"/>
          <ac:spMkLst>
            <pc:docMk/>
            <pc:sldMk cId="2244216798" sldId="326"/>
            <ac:spMk id="10" creationId="{296C1B68-9BBA-3F9A-84B5-0CB6891A337D}"/>
          </ac:spMkLst>
        </pc:spChg>
      </pc:sldChg>
      <pc:sldChg chg="modSp">
        <pc:chgData name="Ashok, Sachin" userId="fc960850-3362-4299-93cf-3333984e9092" providerId="ADAL" clId="{FDBF16A5-36F0-664A-A91F-3E7C619898AD}" dt="2022-05-13T01:59:27.447" v="18771"/>
        <pc:sldMkLst>
          <pc:docMk/>
          <pc:sldMk cId="2703411" sldId="327"/>
        </pc:sldMkLst>
        <pc:spChg chg="mod">
          <ac:chgData name="Ashok, Sachin" userId="fc960850-3362-4299-93cf-3333984e9092" providerId="ADAL" clId="{FDBF16A5-36F0-664A-A91F-3E7C619898AD}" dt="2022-05-13T01:59:27.447" v="18771"/>
          <ac:spMkLst>
            <pc:docMk/>
            <pc:sldMk cId="2703411" sldId="327"/>
            <ac:spMk id="2" creationId="{B6B33ACD-4F61-D0EC-3ED2-E80B3404C404}"/>
          </ac:spMkLst>
        </pc:spChg>
      </pc:sldChg>
      <pc:sldChg chg="modSp">
        <pc:chgData name="Ashok, Sachin" userId="fc960850-3362-4299-93cf-3333984e9092" providerId="ADAL" clId="{FDBF16A5-36F0-664A-A91F-3E7C619898AD}" dt="2022-05-13T01:59:24.488" v="18770"/>
        <pc:sldMkLst>
          <pc:docMk/>
          <pc:sldMk cId="1551162266" sldId="328"/>
        </pc:sldMkLst>
        <pc:spChg chg="mod">
          <ac:chgData name="Ashok, Sachin" userId="fc960850-3362-4299-93cf-3333984e9092" providerId="ADAL" clId="{FDBF16A5-36F0-664A-A91F-3E7C619898AD}" dt="2022-05-13T01:59:24.488" v="18770"/>
          <ac:spMkLst>
            <pc:docMk/>
            <pc:sldMk cId="1551162266" sldId="328"/>
            <ac:spMk id="2" creationId="{B6B33ACD-4F61-D0EC-3ED2-E80B3404C404}"/>
          </ac:spMkLst>
        </pc:spChg>
      </pc:sldChg>
      <pc:sldChg chg="modSp">
        <pc:chgData name="Ashok, Sachin" userId="fc960850-3362-4299-93cf-3333984e9092" providerId="ADAL" clId="{FDBF16A5-36F0-664A-A91F-3E7C619898AD}" dt="2022-05-13T01:59:21.612" v="18769"/>
        <pc:sldMkLst>
          <pc:docMk/>
          <pc:sldMk cId="705252307" sldId="329"/>
        </pc:sldMkLst>
        <pc:spChg chg="mod">
          <ac:chgData name="Ashok, Sachin" userId="fc960850-3362-4299-93cf-3333984e9092" providerId="ADAL" clId="{FDBF16A5-36F0-664A-A91F-3E7C619898AD}" dt="2022-05-13T01:59:21.612" v="18769"/>
          <ac:spMkLst>
            <pc:docMk/>
            <pc:sldMk cId="705252307" sldId="329"/>
            <ac:spMk id="11" creationId="{42CCD275-1467-7551-9AAA-1B6143A0E8F9}"/>
          </ac:spMkLst>
        </pc:spChg>
      </pc:sldChg>
      <pc:sldChg chg="modSp">
        <pc:chgData name="Ashok, Sachin" userId="fc960850-3362-4299-93cf-3333984e9092" providerId="ADAL" clId="{FDBF16A5-36F0-664A-A91F-3E7C619898AD}" dt="2022-05-13T01:59:19.255" v="18768"/>
        <pc:sldMkLst>
          <pc:docMk/>
          <pc:sldMk cId="1462904750" sldId="330"/>
        </pc:sldMkLst>
        <pc:spChg chg="mod">
          <ac:chgData name="Ashok, Sachin" userId="fc960850-3362-4299-93cf-3333984e9092" providerId="ADAL" clId="{FDBF16A5-36F0-664A-A91F-3E7C619898AD}" dt="2022-05-13T01:59:19.255" v="18768"/>
          <ac:spMkLst>
            <pc:docMk/>
            <pc:sldMk cId="1462904750" sldId="330"/>
            <ac:spMk id="2" creationId="{B6B33ACD-4F61-D0EC-3ED2-E80B3404C404}"/>
          </ac:spMkLst>
        </pc:spChg>
      </pc:sldChg>
      <pc:sldChg chg="modSp">
        <pc:chgData name="Ashok, Sachin" userId="fc960850-3362-4299-93cf-3333984e9092" providerId="ADAL" clId="{FDBF16A5-36F0-664A-A91F-3E7C619898AD}" dt="2022-05-13T01:59:17.187" v="18767"/>
        <pc:sldMkLst>
          <pc:docMk/>
          <pc:sldMk cId="1889487171" sldId="331"/>
        </pc:sldMkLst>
        <pc:spChg chg="mod">
          <ac:chgData name="Ashok, Sachin" userId="fc960850-3362-4299-93cf-3333984e9092" providerId="ADAL" clId="{FDBF16A5-36F0-664A-A91F-3E7C619898AD}" dt="2022-05-13T01:59:17.187" v="18767"/>
          <ac:spMkLst>
            <pc:docMk/>
            <pc:sldMk cId="1889487171" sldId="331"/>
            <ac:spMk id="2" creationId="{B6B33ACD-4F61-D0EC-3ED2-E80B3404C404}"/>
          </ac:spMkLst>
        </pc:spChg>
      </pc:sldChg>
      <pc:sldChg chg="modSp">
        <pc:chgData name="Ashok, Sachin" userId="fc960850-3362-4299-93cf-3333984e9092" providerId="ADAL" clId="{FDBF16A5-36F0-664A-A91F-3E7C619898AD}" dt="2022-05-13T01:59:14.710" v="18766"/>
        <pc:sldMkLst>
          <pc:docMk/>
          <pc:sldMk cId="3260142890" sldId="332"/>
        </pc:sldMkLst>
        <pc:spChg chg="mod">
          <ac:chgData name="Ashok, Sachin" userId="fc960850-3362-4299-93cf-3333984e9092" providerId="ADAL" clId="{FDBF16A5-36F0-664A-A91F-3E7C619898AD}" dt="2022-05-13T01:59:14.710" v="18766"/>
          <ac:spMkLst>
            <pc:docMk/>
            <pc:sldMk cId="3260142890" sldId="332"/>
            <ac:spMk id="2" creationId="{B6B33ACD-4F61-D0EC-3ED2-E80B3404C404}"/>
          </ac:spMkLst>
        </pc:spChg>
      </pc:sldChg>
      <pc:sldChg chg="addSp delSp modSp mod ord delAnim modAnim modNotesTx">
        <pc:chgData name="Ashok, Sachin" userId="fc960850-3362-4299-93cf-3333984e9092" providerId="ADAL" clId="{FDBF16A5-36F0-664A-A91F-3E7C619898AD}" dt="2022-05-14T01:27:38.459" v="37996" actId="20578"/>
        <pc:sldMkLst>
          <pc:docMk/>
          <pc:sldMk cId="1745367929" sldId="334"/>
        </pc:sldMkLst>
        <pc:spChg chg="mod">
          <ac:chgData name="Ashok, Sachin" userId="fc960850-3362-4299-93cf-3333984e9092" providerId="ADAL" clId="{FDBF16A5-36F0-664A-A91F-3E7C619898AD}" dt="2022-05-13T02:14:42.396" v="18929"/>
          <ac:spMkLst>
            <pc:docMk/>
            <pc:sldMk cId="1745367929" sldId="334"/>
            <ac:spMk id="2" creationId="{B6B33ACD-4F61-D0EC-3ED2-E80B3404C404}"/>
          </ac:spMkLst>
        </pc:spChg>
        <pc:spChg chg="del mod">
          <ac:chgData name="Ashok, Sachin" userId="fc960850-3362-4299-93cf-3333984e9092" providerId="ADAL" clId="{FDBF16A5-36F0-664A-A91F-3E7C619898AD}" dt="2022-05-13T02:14:48.676" v="18931" actId="478"/>
          <ac:spMkLst>
            <pc:docMk/>
            <pc:sldMk cId="1745367929" sldId="334"/>
            <ac:spMk id="3" creationId="{65538531-FD5D-8648-37DC-F1C2C18DAF5E}"/>
          </ac:spMkLst>
        </pc:spChg>
        <pc:spChg chg="mod">
          <ac:chgData name="Ashok, Sachin" userId="fc960850-3362-4299-93cf-3333984e9092" providerId="ADAL" clId="{FDBF16A5-36F0-664A-A91F-3E7C619898AD}" dt="2022-05-13T00:06:57.597" v="17968" actId="207"/>
          <ac:spMkLst>
            <pc:docMk/>
            <pc:sldMk cId="1745367929" sldId="334"/>
            <ac:spMk id="32" creationId="{43133BFD-E8E4-F6F6-B496-192AE313E8B7}"/>
          </ac:spMkLst>
        </pc:spChg>
        <pc:spChg chg="mod">
          <ac:chgData name="Ashok, Sachin" userId="fc960850-3362-4299-93cf-3333984e9092" providerId="ADAL" clId="{FDBF16A5-36F0-664A-A91F-3E7C619898AD}" dt="2022-05-12T23:58:53.769" v="17902" actId="108"/>
          <ac:spMkLst>
            <pc:docMk/>
            <pc:sldMk cId="1745367929" sldId="334"/>
            <ac:spMk id="42" creationId="{50F9677F-4A25-F82E-D79A-6A8D0360E94D}"/>
          </ac:spMkLst>
        </pc:spChg>
        <pc:spChg chg="add mod">
          <ac:chgData name="Ashok, Sachin" userId="fc960850-3362-4299-93cf-3333984e9092" providerId="ADAL" clId="{FDBF16A5-36F0-664A-A91F-3E7C619898AD}" dt="2022-05-13T02:18:14.452" v="18976" actId="207"/>
          <ac:spMkLst>
            <pc:docMk/>
            <pc:sldMk cId="1745367929" sldId="334"/>
            <ac:spMk id="43" creationId="{093A2429-B15F-0096-BBBE-7A39ED05FBAA}"/>
          </ac:spMkLst>
        </pc:spChg>
        <pc:spChg chg="add mod">
          <ac:chgData name="Ashok, Sachin" userId="fc960850-3362-4299-93cf-3333984e9092" providerId="ADAL" clId="{FDBF16A5-36F0-664A-A91F-3E7C619898AD}" dt="2022-05-13T02:18:16.585" v="18977" actId="207"/>
          <ac:spMkLst>
            <pc:docMk/>
            <pc:sldMk cId="1745367929" sldId="334"/>
            <ac:spMk id="44" creationId="{37E0F709-A17F-B0ED-472E-D900DE09A389}"/>
          </ac:spMkLst>
        </pc:spChg>
        <pc:spChg chg="add mod">
          <ac:chgData name="Ashok, Sachin" userId="fc960850-3362-4299-93cf-3333984e9092" providerId="ADAL" clId="{FDBF16A5-36F0-664A-A91F-3E7C619898AD}" dt="2022-05-13T02:18:18.749" v="18978" actId="207"/>
          <ac:spMkLst>
            <pc:docMk/>
            <pc:sldMk cId="1745367929" sldId="334"/>
            <ac:spMk id="45" creationId="{60F00131-1C3D-B360-3AD9-25AAA8892F5E}"/>
          </ac:spMkLst>
        </pc:spChg>
        <pc:spChg chg="mod">
          <ac:chgData name="Ashok, Sachin" userId="fc960850-3362-4299-93cf-3333984e9092" providerId="ADAL" clId="{FDBF16A5-36F0-664A-A91F-3E7C619898AD}" dt="2022-05-13T00:08:05.964" v="17977" actId="207"/>
          <ac:spMkLst>
            <pc:docMk/>
            <pc:sldMk cId="1745367929" sldId="334"/>
            <ac:spMk id="121" creationId="{2F8EA3E5-ECF6-BF6B-AC3D-C61461070969}"/>
          </ac:spMkLst>
        </pc:spChg>
        <pc:spChg chg="mod">
          <ac:chgData name="Ashok, Sachin" userId="fc960850-3362-4299-93cf-3333984e9092" providerId="ADAL" clId="{FDBF16A5-36F0-664A-A91F-3E7C619898AD}" dt="2022-05-13T00:08:10.005" v="17978" actId="1076"/>
          <ac:spMkLst>
            <pc:docMk/>
            <pc:sldMk cId="1745367929" sldId="334"/>
            <ac:spMk id="122" creationId="{928BF69A-A520-9CB1-9423-F3606F863871}"/>
          </ac:spMkLst>
        </pc:spChg>
        <pc:spChg chg="mod">
          <ac:chgData name="Ashok, Sachin" userId="fc960850-3362-4299-93cf-3333984e9092" providerId="ADAL" clId="{FDBF16A5-36F0-664A-A91F-3E7C619898AD}" dt="2022-05-13T02:19:20.239" v="18991" actId="1037"/>
          <ac:spMkLst>
            <pc:docMk/>
            <pc:sldMk cId="1745367929" sldId="334"/>
            <ac:spMk id="124" creationId="{45307217-3D86-F929-D9D8-798E78121142}"/>
          </ac:spMkLst>
        </pc:spChg>
        <pc:spChg chg="mod">
          <ac:chgData name="Ashok, Sachin" userId="fc960850-3362-4299-93cf-3333984e9092" providerId="ADAL" clId="{FDBF16A5-36F0-664A-A91F-3E7C619898AD}" dt="2022-05-12T23:59:04.117" v="17903" actId="1076"/>
          <ac:spMkLst>
            <pc:docMk/>
            <pc:sldMk cId="1745367929" sldId="334"/>
            <ac:spMk id="138" creationId="{E1CE677A-837D-509C-EA0E-8E68DFEF0C68}"/>
          </ac:spMkLst>
        </pc:spChg>
        <pc:spChg chg="mod">
          <ac:chgData name="Ashok, Sachin" userId="fc960850-3362-4299-93cf-3333984e9092" providerId="ADAL" clId="{FDBF16A5-36F0-664A-A91F-3E7C619898AD}" dt="2022-05-13T00:08:00.583" v="17975" actId="207"/>
          <ac:spMkLst>
            <pc:docMk/>
            <pc:sldMk cId="1745367929" sldId="334"/>
            <ac:spMk id="142" creationId="{28038F69-D852-D0DE-D42C-79188E78C202}"/>
          </ac:spMkLst>
        </pc:spChg>
        <pc:grpChg chg="add">
          <ac:chgData name="Ashok, Sachin" userId="fc960850-3362-4299-93cf-3333984e9092" providerId="ADAL" clId="{FDBF16A5-36F0-664A-A91F-3E7C619898AD}" dt="2022-05-13T02:18:22.493" v="18979" actId="164"/>
          <ac:grpSpMkLst>
            <pc:docMk/>
            <pc:sldMk cId="1745367929" sldId="334"/>
            <ac:grpSpMk id="6" creationId="{0931A40F-D669-AE53-6E65-2B745FF68B14}"/>
          </ac:grpSpMkLst>
        </pc:grpChg>
        <pc:grpChg chg="add mod">
          <ac:chgData name="Ashok, Sachin" userId="fc960850-3362-4299-93cf-3333984e9092" providerId="ADAL" clId="{FDBF16A5-36F0-664A-A91F-3E7C619898AD}" dt="2022-05-13T13:31:57.802" v="28198" actId="1076"/>
          <ac:grpSpMkLst>
            <pc:docMk/>
            <pc:sldMk cId="1745367929" sldId="334"/>
            <ac:grpSpMk id="8" creationId="{086167CE-416E-ADFA-4E81-71DEC0F39A89}"/>
          </ac:grpSpMkLst>
        </pc:grpChg>
        <pc:grpChg chg="add mod">
          <ac:chgData name="Ashok, Sachin" userId="fc960850-3362-4299-93cf-3333984e9092" providerId="ADAL" clId="{FDBF16A5-36F0-664A-A91F-3E7C619898AD}" dt="2022-05-13T13:31:50.452" v="28197" actId="1076"/>
          <ac:grpSpMkLst>
            <pc:docMk/>
            <pc:sldMk cId="1745367929" sldId="334"/>
            <ac:grpSpMk id="9" creationId="{F355DD18-C923-A43D-A46F-5CF19AFEE5CC}"/>
          </ac:grpSpMkLst>
        </pc:grpChg>
        <pc:picChg chg="mod">
          <ac:chgData name="Ashok, Sachin" userId="fc960850-3362-4299-93cf-3333984e9092" providerId="ADAL" clId="{FDBF16A5-36F0-664A-A91F-3E7C619898AD}" dt="2022-05-13T02:19:20.239" v="18991" actId="1037"/>
          <ac:picMkLst>
            <pc:docMk/>
            <pc:sldMk cId="1745367929" sldId="334"/>
            <ac:picMk id="123" creationId="{2B806E7E-15A5-D6AC-8448-1CCB67913CA7}"/>
          </ac:picMkLst>
        </pc:picChg>
        <pc:picChg chg="mod">
          <ac:chgData name="Ashok, Sachin" userId="fc960850-3362-4299-93cf-3333984e9092" providerId="ADAL" clId="{FDBF16A5-36F0-664A-A91F-3E7C619898AD}" dt="2022-05-12T23:59:20.436" v="17905" actId="1037"/>
          <ac:picMkLst>
            <pc:docMk/>
            <pc:sldMk cId="1745367929" sldId="334"/>
            <ac:picMk id="140" creationId="{CC11AAFE-1408-69DC-F576-A5A57CC90381}"/>
          </ac:picMkLst>
        </pc:picChg>
        <pc:picChg chg="mod">
          <ac:chgData name="Ashok, Sachin" userId="fc960850-3362-4299-93cf-3333984e9092" providerId="ADAL" clId="{FDBF16A5-36F0-664A-A91F-3E7C619898AD}" dt="2022-05-13T02:16:19.566" v="18945" actId="1076"/>
          <ac:picMkLst>
            <pc:docMk/>
            <pc:sldMk cId="1745367929" sldId="334"/>
            <ac:picMk id="146" creationId="{8B894167-6A46-4C37-68EB-7A12F02917D9}"/>
          </ac:picMkLst>
        </pc:picChg>
        <pc:picChg chg="mod">
          <ac:chgData name="Ashok, Sachin" userId="fc960850-3362-4299-93cf-3333984e9092" providerId="ADAL" clId="{FDBF16A5-36F0-664A-A91F-3E7C619898AD}" dt="2022-05-13T02:16:15.368" v="18944" actId="1076"/>
          <ac:picMkLst>
            <pc:docMk/>
            <pc:sldMk cId="1745367929" sldId="334"/>
            <ac:picMk id="148" creationId="{D6A770CC-6CC2-4D22-05A1-112C843B8CC9}"/>
          </ac:picMkLst>
        </pc:picChg>
        <pc:picChg chg="mod">
          <ac:chgData name="Ashok, Sachin" userId="fc960850-3362-4299-93cf-3333984e9092" providerId="ADAL" clId="{FDBF16A5-36F0-664A-A91F-3E7C619898AD}" dt="2022-05-13T02:16:02.667" v="18943" actId="1076"/>
          <ac:picMkLst>
            <pc:docMk/>
            <pc:sldMk cId="1745367929" sldId="334"/>
            <ac:picMk id="150" creationId="{FB28FA9D-B25D-03D3-F93E-CA206F4303B3}"/>
          </ac:picMkLst>
        </pc:picChg>
      </pc:sldChg>
      <pc:sldChg chg="addSp delSp modSp mod ord delAnim modAnim modNotesTx">
        <pc:chgData name="Ashok, Sachin" userId="fc960850-3362-4299-93cf-3333984e9092" providerId="ADAL" clId="{FDBF16A5-36F0-664A-A91F-3E7C619898AD}" dt="2022-05-14T01:27:38.459" v="37996" actId="20578"/>
        <pc:sldMkLst>
          <pc:docMk/>
          <pc:sldMk cId="959836786" sldId="335"/>
        </pc:sldMkLst>
        <pc:spChg chg="mod">
          <ac:chgData name="Ashok, Sachin" userId="fc960850-3362-4299-93cf-3333984e9092" providerId="ADAL" clId="{FDBF16A5-36F0-664A-A91F-3E7C619898AD}" dt="2022-05-13T02:08:45.810" v="18838"/>
          <ac:spMkLst>
            <pc:docMk/>
            <pc:sldMk cId="959836786" sldId="335"/>
            <ac:spMk id="2" creationId="{B6B33ACD-4F61-D0EC-3ED2-E80B3404C404}"/>
          </ac:spMkLst>
        </pc:spChg>
        <pc:spChg chg="del mod">
          <ac:chgData name="Ashok, Sachin" userId="fc960850-3362-4299-93cf-3333984e9092" providerId="ADAL" clId="{FDBF16A5-36F0-664A-A91F-3E7C619898AD}" dt="2022-05-13T02:08:50.298" v="18840" actId="478"/>
          <ac:spMkLst>
            <pc:docMk/>
            <pc:sldMk cId="959836786" sldId="335"/>
            <ac:spMk id="3" creationId="{65538531-FD5D-8648-37DC-F1C2C18DAF5E}"/>
          </ac:spMkLst>
        </pc:spChg>
        <pc:spChg chg="add mod">
          <ac:chgData name="Ashok, Sachin" userId="fc960850-3362-4299-93cf-3333984e9092" providerId="ADAL" clId="{FDBF16A5-36F0-664A-A91F-3E7C619898AD}" dt="2022-05-13T02:12:44.394" v="18920" actId="1076"/>
          <ac:spMkLst>
            <pc:docMk/>
            <pc:sldMk cId="959836786" sldId="335"/>
            <ac:spMk id="5" creationId="{648DB173-7E52-8182-CF9F-67A69DF4BC07}"/>
          </ac:spMkLst>
        </pc:spChg>
        <pc:spChg chg="mod">
          <ac:chgData name="Ashok, Sachin" userId="fc960850-3362-4299-93cf-3333984e9092" providerId="ADAL" clId="{FDBF16A5-36F0-664A-A91F-3E7C619898AD}" dt="2022-05-12T23:58:05.065" v="17895" actId="208"/>
          <ac:spMkLst>
            <pc:docMk/>
            <pc:sldMk cId="959836786" sldId="335"/>
            <ac:spMk id="21" creationId="{2AA60B4F-173F-76C9-3FA4-123337AB483D}"/>
          </ac:spMkLst>
        </pc:spChg>
        <pc:spChg chg="mod">
          <ac:chgData name="Ashok, Sachin" userId="fc960850-3362-4299-93cf-3333984e9092" providerId="ADAL" clId="{FDBF16A5-36F0-664A-A91F-3E7C619898AD}" dt="2022-05-12T23:58:05.065" v="17895" actId="208"/>
          <ac:spMkLst>
            <pc:docMk/>
            <pc:sldMk cId="959836786" sldId="335"/>
            <ac:spMk id="38" creationId="{25D47943-1393-7B77-8ECB-BBF952087009}"/>
          </ac:spMkLst>
        </pc:spChg>
        <pc:spChg chg="mod">
          <ac:chgData name="Ashok, Sachin" userId="fc960850-3362-4299-93cf-3333984e9092" providerId="ADAL" clId="{FDBF16A5-36F0-664A-A91F-3E7C619898AD}" dt="2022-05-13T00:03:10.869" v="17929" actId="1076"/>
          <ac:spMkLst>
            <pc:docMk/>
            <pc:sldMk cId="959836786" sldId="335"/>
            <ac:spMk id="39" creationId="{A3FA981A-992C-5027-6CC0-4AFA121F10B6}"/>
          </ac:spMkLst>
        </pc:spChg>
        <pc:spChg chg="add mod">
          <ac:chgData name="Ashok, Sachin" userId="fc960850-3362-4299-93cf-3333984e9092" providerId="ADAL" clId="{FDBF16A5-36F0-664A-A91F-3E7C619898AD}" dt="2022-05-13T02:12:51.213" v="18921" actId="1076"/>
          <ac:spMkLst>
            <pc:docMk/>
            <pc:sldMk cId="959836786" sldId="335"/>
            <ac:spMk id="40" creationId="{CAD689D3-4846-33C8-0CC2-A99DC756E032}"/>
          </ac:spMkLst>
        </pc:spChg>
        <pc:spChg chg="mod">
          <ac:chgData name="Ashok, Sachin" userId="fc960850-3362-4299-93cf-3333984e9092" providerId="ADAL" clId="{FDBF16A5-36F0-664A-A91F-3E7C619898AD}" dt="2022-05-13T00:08:15.727" v="17979" actId="207"/>
          <ac:spMkLst>
            <pc:docMk/>
            <pc:sldMk cId="959836786" sldId="335"/>
            <ac:spMk id="41" creationId="{568109B7-4ED7-EDE7-154D-09AEC6824A02}"/>
          </ac:spMkLst>
        </pc:spChg>
        <pc:spChg chg="add mod">
          <ac:chgData name="Ashok, Sachin" userId="fc960850-3362-4299-93cf-3333984e9092" providerId="ADAL" clId="{FDBF16A5-36F0-664A-A91F-3E7C619898AD}" dt="2022-05-13T02:12:37.973" v="18919" actId="1076"/>
          <ac:spMkLst>
            <pc:docMk/>
            <pc:sldMk cId="959836786" sldId="335"/>
            <ac:spMk id="42" creationId="{E79FFFC7-5986-6B29-E292-F14795FBA15F}"/>
          </ac:spMkLst>
        </pc:spChg>
        <pc:grpChg chg="add mod">
          <ac:chgData name="Ashok, Sachin" userId="fc960850-3362-4299-93cf-3333984e9092" providerId="ADAL" clId="{FDBF16A5-36F0-664A-A91F-3E7C619898AD}" dt="2022-05-13T13:25:25.585" v="27341" actId="1076"/>
          <ac:grpSpMkLst>
            <pc:docMk/>
            <pc:sldMk cId="959836786" sldId="335"/>
            <ac:grpSpMk id="7" creationId="{4FD9A2DE-FE8C-5AB3-C5DC-3DC4B52D4F1A}"/>
          </ac:grpSpMkLst>
        </pc:grpChg>
        <pc:grpChg chg="add mod">
          <ac:chgData name="Ashok, Sachin" userId="fc960850-3362-4299-93cf-3333984e9092" providerId="ADAL" clId="{FDBF16A5-36F0-664A-A91F-3E7C619898AD}" dt="2022-05-13T13:25:31.256" v="27342" actId="1076"/>
          <ac:grpSpMkLst>
            <pc:docMk/>
            <pc:sldMk cId="959836786" sldId="335"/>
            <ac:grpSpMk id="17" creationId="{ACD76820-1D38-09DC-C876-EE7714EA8F81}"/>
          </ac:grpSpMkLst>
        </pc:grpChg>
        <pc:grpChg chg="add">
          <ac:chgData name="Ashok, Sachin" userId="fc960850-3362-4299-93cf-3333984e9092" providerId="ADAL" clId="{FDBF16A5-36F0-664A-A91F-3E7C619898AD}" dt="2022-05-13T02:13:04.215" v="18924" actId="164"/>
          <ac:grpSpMkLst>
            <pc:docMk/>
            <pc:sldMk cId="959836786" sldId="335"/>
            <ac:grpSpMk id="18" creationId="{82553A82-10CD-3A32-30E7-DB247B93FA38}"/>
          </ac:grpSpMkLst>
        </pc:grpChg>
        <pc:picChg chg="mod">
          <ac:chgData name="Ashok, Sachin" userId="fc960850-3362-4299-93cf-3333984e9092" providerId="ADAL" clId="{FDBF16A5-36F0-664A-A91F-3E7C619898AD}" dt="2022-05-13T13:22:20.761" v="26782"/>
          <ac:picMkLst>
            <pc:docMk/>
            <pc:sldMk cId="959836786" sldId="335"/>
            <ac:picMk id="14" creationId="{486EC3D1-B6B5-6A86-C9E9-AFF3181ACB1A}"/>
          </ac:picMkLst>
        </pc:picChg>
        <pc:picChg chg="mod">
          <ac:chgData name="Ashok, Sachin" userId="fc960850-3362-4299-93cf-3333984e9092" providerId="ADAL" clId="{FDBF16A5-36F0-664A-A91F-3E7C619898AD}" dt="2022-05-13T13:22:00.167" v="26779"/>
          <ac:picMkLst>
            <pc:docMk/>
            <pc:sldMk cId="959836786" sldId="335"/>
            <ac:picMk id="23" creationId="{56FF24AA-50AD-5D11-FF3B-3E18DFC4D6C1}"/>
          </ac:picMkLst>
        </pc:picChg>
        <pc:picChg chg="mod">
          <ac:chgData name="Ashok, Sachin" userId="fc960850-3362-4299-93cf-3333984e9092" providerId="ADAL" clId="{FDBF16A5-36F0-664A-A91F-3E7C619898AD}" dt="2022-05-13T02:12:11.276" v="18915" actId="1076"/>
          <ac:picMkLst>
            <pc:docMk/>
            <pc:sldMk cId="959836786" sldId="335"/>
            <ac:picMk id="24" creationId="{BF0FD8CA-00D5-B99D-7296-712917836439}"/>
          </ac:picMkLst>
        </pc:picChg>
        <pc:picChg chg="mod">
          <ac:chgData name="Ashok, Sachin" userId="fc960850-3362-4299-93cf-3333984e9092" providerId="ADAL" clId="{FDBF16A5-36F0-664A-A91F-3E7C619898AD}" dt="2022-05-13T02:12:23.991" v="18917" actId="1076"/>
          <ac:picMkLst>
            <pc:docMk/>
            <pc:sldMk cId="959836786" sldId="335"/>
            <ac:picMk id="35" creationId="{D82CF660-C99A-4872-7978-FBF5E530BF5E}"/>
          </ac:picMkLst>
        </pc:picChg>
        <pc:picChg chg="mod">
          <ac:chgData name="Ashok, Sachin" userId="fc960850-3362-4299-93cf-3333984e9092" providerId="ADAL" clId="{FDBF16A5-36F0-664A-A91F-3E7C619898AD}" dt="2022-05-13T00:01:51.686" v="17924" actId="1076"/>
          <ac:picMkLst>
            <pc:docMk/>
            <pc:sldMk cId="959836786" sldId="335"/>
            <ac:picMk id="48" creationId="{D200BD83-5261-E2CE-0497-2F89A38ECF2E}"/>
          </ac:picMkLst>
        </pc:picChg>
        <pc:picChg chg="mod">
          <ac:chgData name="Ashok, Sachin" userId="fc960850-3362-4299-93cf-3333984e9092" providerId="ADAL" clId="{FDBF16A5-36F0-664A-A91F-3E7C619898AD}" dt="2022-05-13T02:12:29.251" v="18918" actId="1076"/>
          <ac:picMkLst>
            <pc:docMk/>
            <pc:sldMk cId="959836786" sldId="335"/>
            <ac:picMk id="54" creationId="{DDBE4B58-CC65-1001-CECA-5BE0627D7198}"/>
          </ac:picMkLst>
        </pc:picChg>
      </pc:sldChg>
      <pc:sldChg chg="modSp mod">
        <pc:chgData name="Ashok, Sachin" userId="fc960850-3362-4299-93cf-3333984e9092" providerId="ADAL" clId="{FDBF16A5-36F0-664A-A91F-3E7C619898AD}" dt="2022-05-13T01:58:55.191" v="18764" actId="20577"/>
        <pc:sldMkLst>
          <pc:docMk/>
          <pc:sldMk cId="1689350183" sldId="336"/>
        </pc:sldMkLst>
        <pc:spChg chg="mod">
          <ac:chgData name="Ashok, Sachin" userId="fc960850-3362-4299-93cf-3333984e9092" providerId="ADAL" clId="{FDBF16A5-36F0-664A-A91F-3E7C619898AD}" dt="2022-05-13T01:58:55.191" v="18764" actId="20577"/>
          <ac:spMkLst>
            <pc:docMk/>
            <pc:sldMk cId="1689350183" sldId="336"/>
            <ac:spMk id="7" creationId="{4D32619E-10CE-61D2-602B-89CE6EC72A04}"/>
          </ac:spMkLst>
        </pc:spChg>
      </pc:sldChg>
      <pc:sldChg chg="modSp add mod">
        <pc:chgData name="Ashok, Sachin" userId="fc960850-3362-4299-93cf-3333984e9092" providerId="ADAL" clId="{FDBF16A5-36F0-664A-A91F-3E7C619898AD}" dt="2022-05-13T01:57:45.826" v="18726" actId="20577"/>
        <pc:sldMkLst>
          <pc:docMk/>
          <pc:sldMk cId="1938124155" sldId="337"/>
        </pc:sldMkLst>
        <pc:spChg chg="mod">
          <ac:chgData name="Ashok, Sachin" userId="fc960850-3362-4299-93cf-3333984e9092" providerId="ADAL" clId="{FDBF16A5-36F0-664A-A91F-3E7C619898AD}" dt="2022-05-13T01:57:45.826" v="18726" actId="20577"/>
          <ac:spMkLst>
            <pc:docMk/>
            <pc:sldMk cId="1938124155" sldId="337"/>
            <ac:spMk id="3" creationId="{65538531-FD5D-8648-37DC-F1C2C18DAF5E}"/>
          </ac:spMkLst>
        </pc:spChg>
      </pc:sldChg>
      <pc:sldChg chg="addSp delSp modSp new mod">
        <pc:chgData name="Ashok, Sachin" userId="fc960850-3362-4299-93cf-3333984e9092" providerId="ADAL" clId="{FDBF16A5-36F0-664A-A91F-3E7C619898AD}" dt="2022-05-13T08:05:15.648" v="18992"/>
        <pc:sldMkLst>
          <pc:docMk/>
          <pc:sldMk cId="2631779642" sldId="338"/>
        </pc:sldMkLst>
        <pc:spChg chg="mod">
          <ac:chgData name="Ashok, Sachin" userId="fc960850-3362-4299-93cf-3333984e9092" providerId="ADAL" clId="{FDBF16A5-36F0-664A-A91F-3E7C619898AD}" dt="2022-05-13T01:58:08.298" v="18756" actId="20577"/>
          <ac:spMkLst>
            <pc:docMk/>
            <pc:sldMk cId="2631779642" sldId="338"/>
            <ac:spMk id="2" creationId="{4DC644CC-B1C5-9081-D5E3-210B0120248E}"/>
          </ac:spMkLst>
        </pc:spChg>
        <pc:spChg chg="del">
          <ac:chgData name="Ashok, Sachin" userId="fc960850-3362-4299-93cf-3333984e9092" providerId="ADAL" clId="{FDBF16A5-36F0-664A-A91F-3E7C619898AD}" dt="2022-05-13T02:07:49.984" v="18837" actId="478"/>
          <ac:spMkLst>
            <pc:docMk/>
            <pc:sldMk cId="2631779642" sldId="338"/>
            <ac:spMk id="3" creationId="{50B070E5-C6CD-FE68-2CEB-756B86BA592A}"/>
          </ac:spMkLst>
        </pc:spChg>
        <pc:spChg chg="add mod">
          <ac:chgData name="Ashok, Sachin" userId="fc960850-3362-4299-93cf-3333984e9092" providerId="ADAL" clId="{FDBF16A5-36F0-664A-A91F-3E7C619898AD}" dt="2022-05-13T08:05:15.648" v="18992"/>
          <ac:spMkLst>
            <pc:docMk/>
            <pc:sldMk cId="2631779642" sldId="338"/>
            <ac:spMk id="4" creationId="{81008839-B4F5-CA03-784A-A698CA6088DC}"/>
          </ac:spMkLst>
        </pc:spChg>
      </pc:sldChg>
      <pc:sldChg chg="modSp mod">
        <pc:chgData name="Ashok, Sachin" userId="fc960850-3362-4299-93cf-3333984e9092" providerId="ADAL" clId="{FDBF16A5-36F0-664A-A91F-3E7C619898AD}" dt="2022-05-14T05:20:14.616" v="42231" actId="20577"/>
        <pc:sldMkLst>
          <pc:docMk/>
          <pc:sldMk cId="1125890643" sldId="348"/>
        </pc:sldMkLst>
        <pc:spChg chg="mod">
          <ac:chgData name="Ashok, Sachin" userId="fc960850-3362-4299-93cf-3333984e9092" providerId="ADAL" clId="{FDBF16A5-36F0-664A-A91F-3E7C619898AD}" dt="2022-05-14T05:20:14.616" v="42231" actId="20577"/>
          <ac:spMkLst>
            <pc:docMk/>
            <pc:sldMk cId="1125890643" sldId="348"/>
            <ac:spMk id="3" creationId="{65538531-FD5D-8648-37DC-F1C2C18DAF5E}"/>
          </ac:spMkLst>
        </pc:spChg>
      </pc:sldChg>
      <pc:sldChg chg="modSp mod">
        <pc:chgData name="Ashok, Sachin" userId="fc960850-3362-4299-93cf-3333984e9092" providerId="ADAL" clId="{FDBF16A5-36F0-664A-A91F-3E7C619898AD}" dt="2022-05-14T05:19:41.869" v="42227" actId="20577"/>
        <pc:sldMkLst>
          <pc:docMk/>
          <pc:sldMk cId="1772858902" sldId="349"/>
        </pc:sldMkLst>
        <pc:spChg chg="mod">
          <ac:chgData name="Ashok, Sachin" userId="fc960850-3362-4299-93cf-3333984e9092" providerId="ADAL" clId="{FDBF16A5-36F0-664A-A91F-3E7C619898AD}" dt="2022-05-14T05:19:41.869" v="42227" actId="20577"/>
          <ac:spMkLst>
            <pc:docMk/>
            <pc:sldMk cId="1772858902" sldId="349"/>
            <ac:spMk id="3" creationId="{65538531-FD5D-8648-37DC-F1C2C18DAF5E}"/>
          </ac:spMkLst>
        </pc:spChg>
      </pc:sldChg>
      <pc:sldChg chg="modSp mod modNotesTx">
        <pc:chgData name="Ashok, Sachin" userId="fc960850-3362-4299-93cf-3333984e9092" providerId="ADAL" clId="{FDBF16A5-36F0-664A-A91F-3E7C619898AD}" dt="2022-05-13T15:23:37.529" v="37920" actId="20577"/>
        <pc:sldMkLst>
          <pc:docMk/>
          <pc:sldMk cId="1648151464" sldId="356"/>
        </pc:sldMkLst>
        <pc:spChg chg="mod">
          <ac:chgData name="Ashok, Sachin" userId="fc960850-3362-4299-93cf-3333984e9092" providerId="ADAL" clId="{FDBF16A5-36F0-664A-A91F-3E7C619898AD}" dt="2022-05-13T11:44:24.405" v="24187" actId="20577"/>
          <ac:spMkLst>
            <pc:docMk/>
            <pc:sldMk cId="1648151464" sldId="356"/>
            <ac:spMk id="3" creationId="{65538531-FD5D-8648-37DC-F1C2C18DAF5E}"/>
          </ac:spMkLst>
        </pc:spChg>
      </pc:sldChg>
      <pc:sldChg chg="modSp mod modNotesTx">
        <pc:chgData name="Ashok, Sachin" userId="fc960850-3362-4299-93cf-3333984e9092" providerId="ADAL" clId="{FDBF16A5-36F0-664A-A91F-3E7C619898AD}" dt="2022-05-14T03:40:10.730" v="38374"/>
        <pc:sldMkLst>
          <pc:docMk/>
          <pc:sldMk cId="449037134" sldId="357"/>
        </pc:sldMkLst>
        <pc:spChg chg="mod">
          <ac:chgData name="Ashok, Sachin" userId="fc960850-3362-4299-93cf-3333984e9092" providerId="ADAL" clId="{FDBF16A5-36F0-664A-A91F-3E7C619898AD}" dt="2022-05-14T03:39:10.577" v="38284"/>
          <ac:spMkLst>
            <pc:docMk/>
            <pc:sldMk cId="449037134" sldId="357"/>
            <ac:spMk id="117" creationId="{ADCE730D-4DCC-90F5-9A73-384D6F7920F2}"/>
          </ac:spMkLst>
        </pc:spChg>
        <pc:grpChg chg="mod">
          <ac:chgData name="Ashok, Sachin" userId="fc960850-3362-4299-93cf-3333984e9092" providerId="ADAL" clId="{FDBF16A5-36F0-664A-A91F-3E7C619898AD}" dt="2022-05-14T03:39:39.381" v="38353" actId="1035"/>
          <ac:grpSpMkLst>
            <pc:docMk/>
            <pc:sldMk cId="449037134" sldId="357"/>
            <ac:grpSpMk id="9" creationId="{67C46778-5FB0-2D8B-E4A1-038CBAA60452}"/>
          </ac:grpSpMkLst>
        </pc:grpChg>
        <pc:grpChg chg="mod">
          <ac:chgData name="Ashok, Sachin" userId="fc960850-3362-4299-93cf-3333984e9092" providerId="ADAL" clId="{FDBF16A5-36F0-664A-A91F-3E7C619898AD}" dt="2022-05-14T03:39:39.381" v="38353" actId="1035"/>
          <ac:grpSpMkLst>
            <pc:docMk/>
            <pc:sldMk cId="449037134" sldId="357"/>
            <ac:grpSpMk id="12" creationId="{3FFFA690-183E-C022-9347-914A7E2ED6B5}"/>
          </ac:grpSpMkLst>
        </pc:grpChg>
        <pc:grpChg chg="mod">
          <ac:chgData name="Ashok, Sachin" userId="fc960850-3362-4299-93cf-3333984e9092" providerId="ADAL" clId="{FDBF16A5-36F0-664A-A91F-3E7C619898AD}" dt="2022-05-14T03:39:39.381" v="38353" actId="1035"/>
          <ac:grpSpMkLst>
            <pc:docMk/>
            <pc:sldMk cId="449037134" sldId="357"/>
            <ac:grpSpMk id="15" creationId="{E1622124-2286-F897-743B-F7FE2E9CBE62}"/>
          </ac:grpSpMkLst>
        </pc:grpChg>
        <pc:grpChg chg="mod">
          <ac:chgData name="Ashok, Sachin" userId="fc960850-3362-4299-93cf-3333984e9092" providerId="ADAL" clId="{FDBF16A5-36F0-664A-A91F-3E7C619898AD}" dt="2022-05-14T03:39:23.407" v="38326" actId="1035"/>
          <ac:grpSpMkLst>
            <pc:docMk/>
            <pc:sldMk cId="449037134" sldId="357"/>
            <ac:grpSpMk id="93" creationId="{D8331A24-CD28-633E-8C3F-05E55FD5E8AB}"/>
          </ac:grpSpMkLst>
        </pc:grpChg>
        <pc:grpChg chg="mod">
          <ac:chgData name="Ashok, Sachin" userId="fc960850-3362-4299-93cf-3333984e9092" providerId="ADAL" clId="{FDBF16A5-36F0-664A-A91F-3E7C619898AD}" dt="2022-05-14T03:39:23.407" v="38326" actId="1035"/>
          <ac:grpSpMkLst>
            <pc:docMk/>
            <pc:sldMk cId="449037134" sldId="357"/>
            <ac:grpSpMk id="96" creationId="{3FBCEC54-C3BD-1C2F-3B8B-BFC869561A6F}"/>
          </ac:grpSpMkLst>
        </pc:grpChg>
        <pc:grpChg chg="mod">
          <ac:chgData name="Ashok, Sachin" userId="fc960850-3362-4299-93cf-3333984e9092" providerId="ADAL" clId="{FDBF16A5-36F0-664A-A91F-3E7C619898AD}" dt="2022-05-14T03:39:23.407" v="38326" actId="1035"/>
          <ac:grpSpMkLst>
            <pc:docMk/>
            <pc:sldMk cId="449037134" sldId="357"/>
            <ac:grpSpMk id="99" creationId="{61CF749D-AACD-9F57-EEE8-5E94936CF84D}"/>
          </ac:grpSpMkLst>
        </pc:grpChg>
        <pc:picChg chg="mod">
          <ac:chgData name="Ashok, Sachin" userId="fc960850-3362-4299-93cf-3333984e9092" providerId="ADAL" clId="{FDBF16A5-36F0-664A-A91F-3E7C619898AD}" dt="2022-05-14T03:40:10.730" v="38374"/>
          <ac:picMkLst>
            <pc:docMk/>
            <pc:sldMk cId="449037134" sldId="357"/>
            <ac:picMk id="8" creationId="{C514F1C2-4683-AAFF-32FF-F22F134E527E}"/>
          </ac:picMkLst>
        </pc:picChg>
      </pc:sldChg>
      <pc:sldChg chg="addSp delSp modSp mod addAnim delAnim">
        <pc:chgData name="Ashok, Sachin" userId="fc960850-3362-4299-93cf-3333984e9092" providerId="ADAL" clId="{FDBF16A5-36F0-664A-A91F-3E7C619898AD}" dt="2022-05-13T10:19:33.976" v="20303" actId="207"/>
        <pc:sldMkLst>
          <pc:docMk/>
          <pc:sldMk cId="3459436163" sldId="358"/>
        </pc:sldMkLst>
        <pc:spChg chg="mod">
          <ac:chgData name="Ashok, Sachin" userId="fc960850-3362-4299-93cf-3333984e9092" providerId="ADAL" clId="{FDBF16A5-36F0-664A-A91F-3E7C619898AD}" dt="2022-05-13T10:18:22.616" v="20299" actId="20577"/>
          <ac:spMkLst>
            <pc:docMk/>
            <pc:sldMk cId="3459436163" sldId="358"/>
            <ac:spMk id="2" creationId="{E6C49310-FF50-94ED-93E2-B8E8130E8467}"/>
          </ac:spMkLst>
        </pc:spChg>
        <pc:spChg chg="mod">
          <ac:chgData name="Ashok, Sachin" userId="fc960850-3362-4299-93cf-3333984e9092" providerId="ADAL" clId="{FDBF16A5-36F0-664A-A91F-3E7C619898AD}" dt="2022-05-13T10:18:38.390" v="20300" actId="1076"/>
          <ac:spMkLst>
            <pc:docMk/>
            <pc:sldMk cId="3459436163" sldId="358"/>
            <ac:spMk id="5" creationId="{8232925C-D48C-02A9-7413-0F689EEDECE4}"/>
          </ac:spMkLst>
        </pc:spChg>
        <pc:spChg chg="mod">
          <ac:chgData name="Ashok, Sachin" userId="fc960850-3362-4299-93cf-3333984e9092" providerId="ADAL" clId="{FDBF16A5-36F0-664A-A91F-3E7C619898AD}" dt="2022-05-13T10:18:38.390" v="20300" actId="1076"/>
          <ac:spMkLst>
            <pc:docMk/>
            <pc:sldMk cId="3459436163" sldId="358"/>
            <ac:spMk id="6" creationId="{C0AC3D0C-6CE2-A06C-6FA7-5F87684A86E5}"/>
          </ac:spMkLst>
        </pc:spChg>
        <pc:spChg chg="mod">
          <ac:chgData name="Ashok, Sachin" userId="fc960850-3362-4299-93cf-3333984e9092" providerId="ADAL" clId="{FDBF16A5-36F0-664A-A91F-3E7C619898AD}" dt="2022-05-13T10:10:28.524" v="20221" actId="1076"/>
          <ac:spMkLst>
            <pc:docMk/>
            <pc:sldMk cId="3459436163" sldId="358"/>
            <ac:spMk id="7" creationId="{4D32619E-10CE-61D2-602B-89CE6EC72A04}"/>
          </ac:spMkLst>
        </pc:spChg>
        <pc:spChg chg="mod">
          <ac:chgData name="Ashok, Sachin" userId="fc960850-3362-4299-93cf-3333984e9092" providerId="ADAL" clId="{FDBF16A5-36F0-664A-A91F-3E7C619898AD}" dt="2022-05-13T10:18:38.390" v="20300" actId="1076"/>
          <ac:spMkLst>
            <pc:docMk/>
            <pc:sldMk cId="3459436163" sldId="358"/>
            <ac:spMk id="10" creationId="{E79D631F-A417-4203-1C3F-B58B86302ED5}"/>
          </ac:spMkLst>
        </pc:spChg>
        <pc:spChg chg="mod">
          <ac:chgData name="Ashok, Sachin" userId="fc960850-3362-4299-93cf-3333984e9092" providerId="ADAL" clId="{FDBF16A5-36F0-664A-A91F-3E7C619898AD}" dt="2022-05-13T10:18:38.390" v="20300" actId="1076"/>
          <ac:spMkLst>
            <pc:docMk/>
            <pc:sldMk cId="3459436163" sldId="358"/>
            <ac:spMk id="12" creationId="{562F0D9D-BDE8-171D-DF22-4E59C9CE224F}"/>
          </ac:spMkLst>
        </pc:spChg>
        <pc:spChg chg="mod">
          <ac:chgData name="Ashok, Sachin" userId="fc960850-3362-4299-93cf-3333984e9092" providerId="ADAL" clId="{FDBF16A5-36F0-664A-A91F-3E7C619898AD}" dt="2022-05-13T10:18:38.390" v="20300" actId="1076"/>
          <ac:spMkLst>
            <pc:docMk/>
            <pc:sldMk cId="3459436163" sldId="358"/>
            <ac:spMk id="14" creationId="{5B497939-9919-3694-342A-15C9BB727682}"/>
          </ac:spMkLst>
        </pc:spChg>
        <pc:spChg chg="add del mod">
          <ac:chgData name="Ashok, Sachin" userId="fc960850-3362-4299-93cf-3333984e9092" providerId="ADAL" clId="{FDBF16A5-36F0-664A-A91F-3E7C619898AD}" dt="2022-05-13T10:17:30.439" v="20295"/>
          <ac:spMkLst>
            <pc:docMk/>
            <pc:sldMk cId="3459436163" sldId="358"/>
            <ac:spMk id="36" creationId="{95394666-464E-D3AA-D493-86CDE41C7A00}"/>
          </ac:spMkLst>
        </pc:spChg>
        <pc:spChg chg="add del mod">
          <ac:chgData name="Ashok, Sachin" userId="fc960850-3362-4299-93cf-3333984e9092" providerId="ADAL" clId="{FDBF16A5-36F0-664A-A91F-3E7C619898AD}" dt="2022-05-13T10:10:12.571" v="20216" actId="478"/>
          <ac:spMkLst>
            <pc:docMk/>
            <pc:sldMk cId="3459436163" sldId="358"/>
            <ac:spMk id="40" creationId="{660927B0-250B-6216-E110-1869A2885273}"/>
          </ac:spMkLst>
        </pc:spChg>
        <pc:spChg chg="mod">
          <ac:chgData name="Ashok, Sachin" userId="fc960850-3362-4299-93cf-3333984e9092" providerId="ADAL" clId="{FDBF16A5-36F0-664A-A91F-3E7C619898AD}" dt="2022-05-13T10:19:31.234" v="20302" actId="207"/>
          <ac:spMkLst>
            <pc:docMk/>
            <pc:sldMk cId="3459436163" sldId="358"/>
            <ac:spMk id="52" creationId="{80CA2AB7-F788-E2FF-0C94-D11F899A31E8}"/>
          </ac:spMkLst>
        </pc:spChg>
        <pc:spChg chg="del mod">
          <ac:chgData name="Ashok, Sachin" userId="fc960850-3362-4299-93cf-3333984e9092" providerId="ADAL" clId="{FDBF16A5-36F0-664A-A91F-3E7C619898AD}" dt="2022-05-13T10:14:15.428" v="20247" actId="478"/>
          <ac:spMkLst>
            <pc:docMk/>
            <pc:sldMk cId="3459436163" sldId="358"/>
            <ac:spMk id="53" creationId="{B0AE06C2-4EAE-E8FD-49B2-DD72AC7C9961}"/>
          </ac:spMkLst>
        </pc:spChg>
        <pc:spChg chg="mod">
          <ac:chgData name="Ashok, Sachin" userId="fc960850-3362-4299-93cf-3333984e9092" providerId="ADAL" clId="{FDBF16A5-36F0-664A-A91F-3E7C619898AD}" dt="2022-05-13T10:18:22.616" v="20299" actId="20577"/>
          <ac:spMkLst>
            <pc:docMk/>
            <pc:sldMk cId="3459436163" sldId="358"/>
            <ac:spMk id="76" creationId="{1C6888FE-8711-212B-2985-997A56F04CBE}"/>
          </ac:spMkLst>
        </pc:spChg>
        <pc:spChg chg="add del mod">
          <ac:chgData name="Ashok, Sachin" userId="fc960850-3362-4299-93cf-3333984e9092" providerId="ADAL" clId="{FDBF16A5-36F0-664A-A91F-3E7C619898AD}" dt="2022-05-13T10:10:13.076" v="20217" actId="478"/>
          <ac:spMkLst>
            <pc:docMk/>
            <pc:sldMk cId="3459436163" sldId="358"/>
            <ac:spMk id="85" creationId="{5AAC5342-E5DD-888C-C859-D867E77C083F}"/>
          </ac:spMkLst>
        </pc:spChg>
        <pc:spChg chg="mod">
          <ac:chgData name="Ashok, Sachin" userId="fc960850-3362-4299-93cf-3333984e9092" providerId="ADAL" clId="{FDBF16A5-36F0-664A-A91F-3E7C619898AD}" dt="2022-05-13T10:19:33.976" v="20303" actId="207"/>
          <ac:spMkLst>
            <pc:docMk/>
            <pc:sldMk cId="3459436163" sldId="358"/>
            <ac:spMk id="87" creationId="{290B0150-9E0D-A70F-F875-C209ED454AD4}"/>
          </ac:spMkLst>
        </pc:spChg>
        <pc:spChg chg="mod">
          <ac:chgData name="Ashok, Sachin" userId="fc960850-3362-4299-93cf-3333984e9092" providerId="ADAL" clId="{FDBF16A5-36F0-664A-A91F-3E7C619898AD}" dt="2022-05-13T10:18:38.390" v="20300" actId="1076"/>
          <ac:spMkLst>
            <pc:docMk/>
            <pc:sldMk cId="3459436163" sldId="358"/>
            <ac:spMk id="105" creationId="{AAAEDD65-65D1-D0CC-6998-841B8669A0F4}"/>
          </ac:spMkLst>
        </pc:spChg>
        <pc:spChg chg="mod">
          <ac:chgData name="Ashok, Sachin" userId="fc960850-3362-4299-93cf-3333984e9092" providerId="ADAL" clId="{FDBF16A5-36F0-664A-A91F-3E7C619898AD}" dt="2022-05-13T10:18:22.616" v="20299" actId="20577"/>
          <ac:spMkLst>
            <pc:docMk/>
            <pc:sldMk cId="3459436163" sldId="358"/>
            <ac:spMk id="1040" creationId="{E07EF498-0512-208F-9ED4-75444409BDD8}"/>
          </ac:spMkLst>
        </pc:spChg>
        <pc:spChg chg="mod">
          <ac:chgData name="Ashok, Sachin" userId="fc960850-3362-4299-93cf-3333984e9092" providerId="ADAL" clId="{FDBF16A5-36F0-664A-A91F-3E7C619898AD}" dt="2022-05-13T10:18:22.616" v="20299" actId="20577"/>
          <ac:spMkLst>
            <pc:docMk/>
            <pc:sldMk cId="3459436163" sldId="358"/>
            <ac:spMk id="1042" creationId="{AFAE87EC-2B6C-F7A4-BB0D-8DDDE4BA2F72}"/>
          </ac:spMkLst>
        </pc:spChg>
        <pc:spChg chg="mod">
          <ac:chgData name="Ashok, Sachin" userId="fc960850-3362-4299-93cf-3333984e9092" providerId="ADAL" clId="{FDBF16A5-36F0-664A-A91F-3E7C619898AD}" dt="2022-05-13T10:18:22.616" v="20299" actId="20577"/>
          <ac:spMkLst>
            <pc:docMk/>
            <pc:sldMk cId="3459436163" sldId="358"/>
            <ac:spMk id="1043" creationId="{3954A5FA-92B9-F2FC-ED8E-E10BE0B59445}"/>
          </ac:spMkLst>
        </pc:spChg>
        <pc:spChg chg="mod">
          <ac:chgData name="Ashok, Sachin" userId="fc960850-3362-4299-93cf-3333984e9092" providerId="ADAL" clId="{FDBF16A5-36F0-664A-A91F-3E7C619898AD}" dt="2022-05-13T10:18:22.616" v="20299" actId="20577"/>
          <ac:spMkLst>
            <pc:docMk/>
            <pc:sldMk cId="3459436163" sldId="358"/>
            <ac:spMk id="1044" creationId="{FAA379DF-6A2A-750F-6744-4974E2821D20}"/>
          </ac:spMkLst>
        </pc:spChg>
        <pc:spChg chg="mod">
          <ac:chgData name="Ashok, Sachin" userId="fc960850-3362-4299-93cf-3333984e9092" providerId="ADAL" clId="{FDBF16A5-36F0-664A-A91F-3E7C619898AD}" dt="2022-05-13T10:18:38.390" v="20300" actId="1076"/>
          <ac:spMkLst>
            <pc:docMk/>
            <pc:sldMk cId="3459436163" sldId="358"/>
            <ac:spMk id="1053" creationId="{D383EA01-E4D6-425C-1B24-AA503AA213D9}"/>
          </ac:spMkLst>
        </pc:spChg>
        <pc:spChg chg="mod">
          <ac:chgData name="Ashok, Sachin" userId="fc960850-3362-4299-93cf-3333984e9092" providerId="ADAL" clId="{FDBF16A5-36F0-664A-A91F-3E7C619898AD}" dt="2022-05-13T10:18:22.616" v="20299" actId="20577"/>
          <ac:spMkLst>
            <pc:docMk/>
            <pc:sldMk cId="3459436163" sldId="358"/>
            <ac:spMk id="1056" creationId="{62072AED-FE01-3346-662D-0332AAFA1801}"/>
          </ac:spMkLst>
        </pc:spChg>
        <pc:grpChg chg="add mod">
          <ac:chgData name="Ashok, Sachin" userId="fc960850-3362-4299-93cf-3333984e9092" providerId="ADAL" clId="{FDBF16A5-36F0-664A-A91F-3E7C619898AD}" dt="2022-05-13T10:18:38.390" v="20300" actId="1076"/>
          <ac:grpSpMkLst>
            <pc:docMk/>
            <pc:sldMk cId="3459436163" sldId="358"/>
            <ac:grpSpMk id="11" creationId="{3BD1D61C-4067-9AA5-8135-49834DB77E17}"/>
          </ac:grpSpMkLst>
        </pc:grpChg>
        <pc:grpChg chg="add mod">
          <ac:chgData name="Ashok, Sachin" userId="fc960850-3362-4299-93cf-3333984e9092" providerId="ADAL" clId="{FDBF16A5-36F0-664A-A91F-3E7C619898AD}" dt="2022-05-13T10:18:22.616" v="20299" actId="20577"/>
          <ac:grpSpMkLst>
            <pc:docMk/>
            <pc:sldMk cId="3459436163" sldId="358"/>
            <ac:grpSpMk id="13" creationId="{50056C33-C9EA-4C1D-6B9B-626C791C608F}"/>
          </ac:grpSpMkLst>
        </pc:grpChg>
        <pc:picChg chg="add del mod">
          <ac:chgData name="Ashok, Sachin" userId="fc960850-3362-4299-93cf-3333984e9092" providerId="ADAL" clId="{FDBF16A5-36F0-664A-A91F-3E7C619898AD}" dt="2022-05-13T10:00:56.058" v="20124" actId="478"/>
          <ac:picMkLst>
            <pc:docMk/>
            <pc:sldMk cId="3459436163" sldId="358"/>
            <ac:picMk id="3" creationId="{2A5A42CF-B5BE-703D-43F0-666972410265}"/>
          </ac:picMkLst>
        </pc:picChg>
        <pc:picChg chg="mod">
          <ac:chgData name="Ashok, Sachin" userId="fc960850-3362-4299-93cf-3333984e9092" providerId="ADAL" clId="{FDBF16A5-36F0-664A-A91F-3E7C619898AD}" dt="2022-05-13T10:18:38.390" v="20300" actId="1076"/>
          <ac:picMkLst>
            <pc:docMk/>
            <pc:sldMk cId="3459436163" sldId="358"/>
            <ac:picMk id="26" creationId="{75191C84-C342-31DE-D07B-60DD94CDA5A8}"/>
          </ac:picMkLst>
        </pc:picChg>
        <pc:picChg chg="mod">
          <ac:chgData name="Ashok, Sachin" userId="fc960850-3362-4299-93cf-3333984e9092" providerId="ADAL" clId="{FDBF16A5-36F0-664A-A91F-3E7C619898AD}" dt="2022-05-13T10:18:38.390" v="20300" actId="1076"/>
          <ac:picMkLst>
            <pc:docMk/>
            <pc:sldMk cId="3459436163" sldId="358"/>
            <ac:picMk id="28" creationId="{E7FD8BDF-D497-D9AD-9698-4AE710E983A0}"/>
          </ac:picMkLst>
        </pc:picChg>
        <pc:picChg chg="mod">
          <ac:chgData name="Ashok, Sachin" userId="fc960850-3362-4299-93cf-3333984e9092" providerId="ADAL" clId="{FDBF16A5-36F0-664A-A91F-3E7C619898AD}" dt="2022-05-13T10:18:38.390" v="20300" actId="1076"/>
          <ac:picMkLst>
            <pc:docMk/>
            <pc:sldMk cId="3459436163" sldId="358"/>
            <ac:picMk id="51" creationId="{BF12B66D-A448-C745-961A-AC9A6F83A695}"/>
          </ac:picMkLst>
        </pc:picChg>
        <pc:picChg chg="mod">
          <ac:chgData name="Ashok, Sachin" userId="fc960850-3362-4299-93cf-3333984e9092" providerId="ADAL" clId="{FDBF16A5-36F0-664A-A91F-3E7C619898AD}" dt="2022-05-13T10:18:22.616" v="20299" actId="20577"/>
          <ac:picMkLst>
            <pc:docMk/>
            <pc:sldMk cId="3459436163" sldId="358"/>
            <ac:picMk id="109" creationId="{2D423603-23E3-3692-990F-E1C64A69BCA5}"/>
          </ac:picMkLst>
        </pc:picChg>
        <pc:picChg chg="mod">
          <ac:chgData name="Ashok, Sachin" userId="fc960850-3362-4299-93cf-3333984e9092" providerId="ADAL" clId="{FDBF16A5-36F0-664A-A91F-3E7C619898AD}" dt="2022-05-13T10:18:22.616" v="20299" actId="20577"/>
          <ac:picMkLst>
            <pc:docMk/>
            <pc:sldMk cId="3459436163" sldId="358"/>
            <ac:picMk id="110" creationId="{ECAD9811-3FFD-5EAE-166E-F2D702E89962}"/>
          </ac:picMkLst>
        </pc:picChg>
        <pc:picChg chg="mod">
          <ac:chgData name="Ashok, Sachin" userId="fc960850-3362-4299-93cf-3333984e9092" providerId="ADAL" clId="{FDBF16A5-36F0-664A-A91F-3E7C619898AD}" dt="2022-05-13T10:18:22.616" v="20299" actId="20577"/>
          <ac:picMkLst>
            <pc:docMk/>
            <pc:sldMk cId="3459436163" sldId="358"/>
            <ac:picMk id="113" creationId="{B8339D99-1B84-7290-53DF-DD9CA47B9E01}"/>
          </ac:picMkLst>
        </pc:picChg>
        <pc:picChg chg="mod">
          <ac:chgData name="Ashok, Sachin" userId="fc960850-3362-4299-93cf-3333984e9092" providerId="ADAL" clId="{FDBF16A5-36F0-664A-A91F-3E7C619898AD}" dt="2022-05-13T10:18:22.616" v="20299" actId="20577"/>
          <ac:picMkLst>
            <pc:docMk/>
            <pc:sldMk cId="3459436163" sldId="358"/>
            <ac:picMk id="114" creationId="{468CADE0-E04B-0708-0A75-0D24DC8DF529}"/>
          </ac:picMkLst>
        </pc:picChg>
        <pc:picChg chg="mod">
          <ac:chgData name="Ashok, Sachin" userId="fc960850-3362-4299-93cf-3333984e9092" providerId="ADAL" clId="{FDBF16A5-36F0-664A-A91F-3E7C619898AD}" dt="2022-05-13T10:18:22.616" v="20299" actId="20577"/>
          <ac:picMkLst>
            <pc:docMk/>
            <pc:sldMk cId="3459436163" sldId="358"/>
            <ac:picMk id="126" creationId="{B5630F0C-3C96-8CD3-A1CE-876B0902A460}"/>
          </ac:picMkLst>
        </pc:picChg>
        <pc:picChg chg="mod">
          <ac:chgData name="Ashok, Sachin" userId="fc960850-3362-4299-93cf-3333984e9092" providerId="ADAL" clId="{FDBF16A5-36F0-664A-A91F-3E7C619898AD}" dt="2022-05-13T10:18:22.616" v="20299" actId="20577"/>
          <ac:picMkLst>
            <pc:docMk/>
            <pc:sldMk cId="3459436163" sldId="358"/>
            <ac:picMk id="127" creationId="{3C54B1DC-71AF-9B33-0F60-0B5BC50676D1}"/>
          </ac:picMkLst>
        </pc:picChg>
        <pc:picChg chg="mod">
          <ac:chgData name="Ashok, Sachin" userId="fc960850-3362-4299-93cf-3333984e9092" providerId="ADAL" clId="{FDBF16A5-36F0-664A-A91F-3E7C619898AD}" dt="2022-05-13T10:18:38.390" v="20300" actId="1076"/>
          <ac:picMkLst>
            <pc:docMk/>
            <pc:sldMk cId="3459436163" sldId="358"/>
            <ac:picMk id="1026" creationId="{B5D838EA-B57C-34BC-41CE-91ADF2235A9A}"/>
          </ac:picMkLst>
        </pc:picChg>
        <pc:cxnChg chg="mod">
          <ac:chgData name="Ashok, Sachin" userId="fc960850-3362-4299-93cf-3333984e9092" providerId="ADAL" clId="{FDBF16A5-36F0-664A-A91F-3E7C619898AD}" dt="2022-05-13T10:18:38.390" v="20300" actId="1076"/>
          <ac:cxnSpMkLst>
            <pc:docMk/>
            <pc:sldMk cId="3459436163" sldId="358"/>
            <ac:cxnSpMk id="16" creationId="{1318A7F9-3DE5-BB01-FF3C-58A1F770E256}"/>
          </ac:cxnSpMkLst>
        </pc:cxnChg>
        <pc:cxnChg chg="mod">
          <ac:chgData name="Ashok, Sachin" userId="fc960850-3362-4299-93cf-3333984e9092" providerId="ADAL" clId="{FDBF16A5-36F0-664A-A91F-3E7C619898AD}" dt="2022-05-13T10:18:38.390" v="20300" actId="1076"/>
          <ac:cxnSpMkLst>
            <pc:docMk/>
            <pc:sldMk cId="3459436163" sldId="358"/>
            <ac:cxnSpMk id="18" creationId="{2482DA1F-EB89-2C41-71C3-8A084B4101FC}"/>
          </ac:cxnSpMkLst>
        </pc:cxnChg>
        <pc:cxnChg chg="mod">
          <ac:chgData name="Ashok, Sachin" userId="fc960850-3362-4299-93cf-3333984e9092" providerId="ADAL" clId="{FDBF16A5-36F0-664A-A91F-3E7C619898AD}" dt="2022-05-13T10:18:38.390" v="20300" actId="1076"/>
          <ac:cxnSpMkLst>
            <pc:docMk/>
            <pc:sldMk cId="3459436163" sldId="358"/>
            <ac:cxnSpMk id="20" creationId="{25B2681E-6602-908D-F035-9C21EC6D9A13}"/>
          </ac:cxnSpMkLst>
        </pc:cxnChg>
        <pc:cxnChg chg="mod">
          <ac:chgData name="Ashok, Sachin" userId="fc960850-3362-4299-93cf-3333984e9092" providerId="ADAL" clId="{FDBF16A5-36F0-664A-A91F-3E7C619898AD}" dt="2022-05-13T10:18:38.390" v="20300" actId="1076"/>
          <ac:cxnSpMkLst>
            <pc:docMk/>
            <pc:sldMk cId="3459436163" sldId="358"/>
            <ac:cxnSpMk id="22" creationId="{7FE9744E-274E-0E66-F614-BF8CB40D0390}"/>
          </ac:cxnSpMkLst>
        </pc:cxnChg>
        <pc:cxnChg chg="mod">
          <ac:chgData name="Ashok, Sachin" userId="fc960850-3362-4299-93cf-3333984e9092" providerId="ADAL" clId="{FDBF16A5-36F0-664A-A91F-3E7C619898AD}" dt="2022-05-13T10:18:38.390" v="20300" actId="1076"/>
          <ac:cxnSpMkLst>
            <pc:docMk/>
            <pc:sldMk cId="3459436163" sldId="358"/>
            <ac:cxnSpMk id="24" creationId="{E2C91240-ECD1-8FF7-B30D-B881AAB4290B}"/>
          </ac:cxnSpMkLst>
        </pc:cxnChg>
        <pc:cxnChg chg="mod">
          <ac:chgData name="Ashok, Sachin" userId="fc960850-3362-4299-93cf-3333984e9092" providerId="ADAL" clId="{FDBF16A5-36F0-664A-A91F-3E7C619898AD}" dt="2022-05-13T10:18:38.390" v="20300" actId="1076"/>
          <ac:cxnSpMkLst>
            <pc:docMk/>
            <pc:sldMk cId="3459436163" sldId="358"/>
            <ac:cxnSpMk id="30" creationId="{15EC1C40-243C-93EA-89E8-F19931372188}"/>
          </ac:cxnSpMkLst>
        </pc:cxnChg>
        <pc:cxnChg chg="mod">
          <ac:chgData name="Ashok, Sachin" userId="fc960850-3362-4299-93cf-3333984e9092" providerId="ADAL" clId="{FDBF16A5-36F0-664A-A91F-3E7C619898AD}" dt="2022-05-13T10:18:22.616" v="20299" actId="20577"/>
          <ac:cxnSpMkLst>
            <pc:docMk/>
            <pc:sldMk cId="3459436163" sldId="358"/>
            <ac:cxnSpMk id="77" creationId="{77D97EA4-A004-C201-10AF-9BC26FEB6512}"/>
          </ac:cxnSpMkLst>
        </pc:cxnChg>
        <pc:cxnChg chg="mod">
          <ac:chgData name="Ashok, Sachin" userId="fc960850-3362-4299-93cf-3333984e9092" providerId="ADAL" clId="{FDBF16A5-36F0-664A-A91F-3E7C619898AD}" dt="2022-05-13T10:18:38.390" v="20300" actId="1076"/>
          <ac:cxnSpMkLst>
            <pc:docMk/>
            <pc:sldMk cId="3459436163" sldId="358"/>
            <ac:cxnSpMk id="97" creationId="{97E5FDD0-28DE-E23C-311C-2A6F463795CB}"/>
          </ac:cxnSpMkLst>
        </pc:cxnChg>
        <pc:cxnChg chg="mod">
          <ac:chgData name="Ashok, Sachin" userId="fc960850-3362-4299-93cf-3333984e9092" providerId="ADAL" clId="{FDBF16A5-36F0-664A-A91F-3E7C619898AD}" dt="2022-05-13T10:18:22.616" v="20299" actId="20577"/>
          <ac:cxnSpMkLst>
            <pc:docMk/>
            <pc:sldMk cId="3459436163" sldId="358"/>
            <ac:cxnSpMk id="116" creationId="{5583FB83-8239-A93C-E2C4-A1677371C2C6}"/>
          </ac:cxnSpMkLst>
        </pc:cxnChg>
        <pc:cxnChg chg="mod">
          <ac:chgData name="Ashok, Sachin" userId="fc960850-3362-4299-93cf-3333984e9092" providerId="ADAL" clId="{FDBF16A5-36F0-664A-A91F-3E7C619898AD}" dt="2022-05-13T10:18:22.616" v="20299" actId="20577"/>
          <ac:cxnSpMkLst>
            <pc:docMk/>
            <pc:sldMk cId="3459436163" sldId="358"/>
            <ac:cxnSpMk id="119" creationId="{FA6D6AF7-B6BE-69A4-C636-D6583FB3825B}"/>
          </ac:cxnSpMkLst>
        </pc:cxnChg>
        <pc:cxnChg chg="mod">
          <ac:chgData name="Ashok, Sachin" userId="fc960850-3362-4299-93cf-3333984e9092" providerId="ADAL" clId="{FDBF16A5-36F0-664A-A91F-3E7C619898AD}" dt="2022-05-13T10:18:22.616" v="20299" actId="20577"/>
          <ac:cxnSpMkLst>
            <pc:docMk/>
            <pc:sldMk cId="3459436163" sldId="358"/>
            <ac:cxnSpMk id="122" creationId="{D65E88EA-D781-932F-AF71-ACC21245CDBE}"/>
          </ac:cxnSpMkLst>
        </pc:cxnChg>
        <pc:cxnChg chg="mod">
          <ac:chgData name="Ashok, Sachin" userId="fc960850-3362-4299-93cf-3333984e9092" providerId="ADAL" clId="{FDBF16A5-36F0-664A-A91F-3E7C619898AD}" dt="2022-05-13T10:18:22.616" v="20299" actId="20577"/>
          <ac:cxnSpMkLst>
            <pc:docMk/>
            <pc:sldMk cId="3459436163" sldId="358"/>
            <ac:cxnSpMk id="1029" creationId="{F0CD7457-9CA6-D8D4-0D3E-0775152B89D6}"/>
          </ac:cxnSpMkLst>
        </pc:cxnChg>
        <pc:cxnChg chg="mod">
          <ac:chgData name="Ashok, Sachin" userId="fc960850-3362-4299-93cf-3333984e9092" providerId="ADAL" clId="{FDBF16A5-36F0-664A-A91F-3E7C619898AD}" dt="2022-05-13T10:18:22.616" v="20299" actId="20577"/>
          <ac:cxnSpMkLst>
            <pc:docMk/>
            <pc:sldMk cId="3459436163" sldId="358"/>
            <ac:cxnSpMk id="1033" creationId="{98F2736F-08FA-F97D-A03C-99926E7D2AD5}"/>
          </ac:cxnSpMkLst>
        </pc:cxnChg>
        <pc:cxnChg chg="mod">
          <ac:chgData name="Ashok, Sachin" userId="fc960850-3362-4299-93cf-3333984e9092" providerId="ADAL" clId="{FDBF16A5-36F0-664A-A91F-3E7C619898AD}" dt="2022-05-13T10:18:22.616" v="20299" actId="20577"/>
          <ac:cxnSpMkLst>
            <pc:docMk/>
            <pc:sldMk cId="3459436163" sldId="358"/>
            <ac:cxnSpMk id="1039" creationId="{94DC1CBB-E4F1-7C93-1ACC-9030DECF11AD}"/>
          </ac:cxnSpMkLst>
        </pc:cxnChg>
        <pc:cxnChg chg="mod">
          <ac:chgData name="Ashok, Sachin" userId="fc960850-3362-4299-93cf-3333984e9092" providerId="ADAL" clId="{FDBF16A5-36F0-664A-A91F-3E7C619898AD}" dt="2022-05-13T10:18:38.390" v="20300" actId="1076"/>
          <ac:cxnSpMkLst>
            <pc:docMk/>
            <pc:sldMk cId="3459436163" sldId="358"/>
            <ac:cxnSpMk id="1046" creationId="{CA9D54E4-4C45-4741-E9ED-4BF224E1367B}"/>
          </ac:cxnSpMkLst>
        </pc:cxnChg>
        <pc:cxnChg chg="mod">
          <ac:chgData name="Ashok, Sachin" userId="fc960850-3362-4299-93cf-3333984e9092" providerId="ADAL" clId="{FDBF16A5-36F0-664A-A91F-3E7C619898AD}" dt="2022-05-13T10:18:38.390" v="20300" actId="1076"/>
          <ac:cxnSpMkLst>
            <pc:docMk/>
            <pc:sldMk cId="3459436163" sldId="358"/>
            <ac:cxnSpMk id="1049" creationId="{56E27D6C-B637-031C-EEC3-2730EA51B9C0}"/>
          </ac:cxnSpMkLst>
        </pc:cxnChg>
        <pc:cxnChg chg="mod">
          <ac:chgData name="Ashok, Sachin" userId="fc960850-3362-4299-93cf-3333984e9092" providerId="ADAL" clId="{FDBF16A5-36F0-664A-A91F-3E7C619898AD}" dt="2022-05-13T10:18:22.616" v="20299" actId="20577"/>
          <ac:cxnSpMkLst>
            <pc:docMk/>
            <pc:sldMk cId="3459436163" sldId="358"/>
            <ac:cxnSpMk id="1054" creationId="{91EBD652-6589-8E81-6C29-E2658B39ECC6}"/>
          </ac:cxnSpMkLst>
        </pc:cxnChg>
        <pc:cxnChg chg="mod">
          <ac:chgData name="Ashok, Sachin" userId="fc960850-3362-4299-93cf-3333984e9092" providerId="ADAL" clId="{FDBF16A5-36F0-664A-A91F-3E7C619898AD}" dt="2022-05-13T10:18:22.616" v="20299" actId="20577"/>
          <ac:cxnSpMkLst>
            <pc:docMk/>
            <pc:sldMk cId="3459436163" sldId="358"/>
            <ac:cxnSpMk id="1055" creationId="{D33A3717-6558-7B1C-4C9F-B6E074ED03B9}"/>
          </ac:cxnSpMkLst>
        </pc:cxnChg>
      </pc:sldChg>
      <pc:sldChg chg="mod ord modShow">
        <pc:chgData name="Ashok, Sachin" userId="fc960850-3362-4299-93cf-3333984e9092" providerId="ADAL" clId="{FDBF16A5-36F0-664A-A91F-3E7C619898AD}" dt="2022-05-13T09:56:31.998" v="20118" actId="20578"/>
        <pc:sldMkLst>
          <pc:docMk/>
          <pc:sldMk cId="3262749398" sldId="359"/>
        </pc:sldMkLst>
      </pc:sldChg>
      <pc:sldChg chg="del">
        <pc:chgData name="Ashok, Sachin" userId="fc960850-3362-4299-93cf-3333984e9092" providerId="ADAL" clId="{FDBF16A5-36F0-664A-A91F-3E7C619898AD}" dt="2022-05-13T09:59:16.370" v="20120" actId="2696"/>
        <pc:sldMkLst>
          <pc:docMk/>
          <pc:sldMk cId="3406098683" sldId="360"/>
        </pc:sldMkLst>
      </pc:sldChg>
      <pc:sldChg chg="addSp delSp modSp mod ord">
        <pc:chgData name="Ashok, Sachin" userId="fc960850-3362-4299-93cf-3333984e9092" providerId="ADAL" clId="{FDBF16A5-36F0-664A-A91F-3E7C619898AD}" dt="2022-05-14T08:26:34.807" v="48607" actId="20578"/>
        <pc:sldMkLst>
          <pc:docMk/>
          <pc:sldMk cId="1575309864" sldId="361"/>
        </pc:sldMkLst>
        <pc:spChg chg="add del">
          <ac:chgData name="Ashok, Sachin" userId="fc960850-3362-4299-93cf-3333984e9092" providerId="ADAL" clId="{FDBF16A5-36F0-664A-A91F-3E7C619898AD}" dt="2022-05-13T08:23:49.801" v="19004"/>
          <ac:spMkLst>
            <pc:docMk/>
            <pc:sldMk cId="1575309864" sldId="361"/>
            <ac:spMk id="2" creationId="{9663A94F-CD11-600D-72EA-536348F47D06}"/>
          </ac:spMkLst>
        </pc:spChg>
        <pc:spChg chg="mod">
          <ac:chgData name="Ashok, Sachin" userId="fc960850-3362-4299-93cf-3333984e9092" providerId="ADAL" clId="{FDBF16A5-36F0-664A-A91F-3E7C619898AD}" dt="2022-05-13T10:22:47.724" v="20318" actId="20577"/>
          <ac:spMkLst>
            <pc:docMk/>
            <pc:sldMk cId="1575309864" sldId="361"/>
            <ac:spMk id="3" creationId="{65538531-FD5D-8648-37DC-F1C2C18DAF5E}"/>
          </ac:spMkLst>
        </pc:spChg>
        <pc:spChg chg="add del">
          <ac:chgData name="Ashok, Sachin" userId="fc960850-3362-4299-93cf-3333984e9092" providerId="ADAL" clId="{FDBF16A5-36F0-664A-A91F-3E7C619898AD}" dt="2022-05-13T08:23:49.801" v="19004"/>
          <ac:spMkLst>
            <pc:docMk/>
            <pc:sldMk cId="1575309864" sldId="361"/>
            <ac:spMk id="5" creationId="{D84859D2-6B88-BFDD-1F16-A624C8F2E0E7}"/>
          </ac:spMkLst>
        </pc:spChg>
        <pc:spChg chg="add del">
          <ac:chgData name="Ashok, Sachin" userId="fc960850-3362-4299-93cf-3333984e9092" providerId="ADAL" clId="{FDBF16A5-36F0-664A-A91F-3E7C619898AD}" dt="2022-05-13T08:23:49.801" v="19004"/>
          <ac:spMkLst>
            <pc:docMk/>
            <pc:sldMk cId="1575309864" sldId="361"/>
            <ac:spMk id="6" creationId="{9E1CA67D-814E-020C-B347-EF6EDF983EC3}"/>
          </ac:spMkLst>
        </pc:spChg>
        <pc:spChg chg="mod">
          <ac:chgData name="Ashok, Sachin" userId="fc960850-3362-4299-93cf-3333984e9092" providerId="ADAL" clId="{FDBF16A5-36F0-664A-A91F-3E7C619898AD}" dt="2022-05-13T08:11:50.252" v="18996" actId="20577"/>
          <ac:spMkLst>
            <pc:docMk/>
            <pc:sldMk cId="1575309864" sldId="361"/>
            <ac:spMk id="7" creationId="{4D32619E-10CE-61D2-602B-89CE6EC72A04}"/>
          </ac:spMkLst>
        </pc:spChg>
        <pc:spChg chg="add del">
          <ac:chgData name="Ashok, Sachin" userId="fc960850-3362-4299-93cf-3333984e9092" providerId="ADAL" clId="{FDBF16A5-36F0-664A-A91F-3E7C619898AD}" dt="2022-05-13T08:23:49.801" v="19004"/>
          <ac:spMkLst>
            <pc:docMk/>
            <pc:sldMk cId="1575309864" sldId="361"/>
            <ac:spMk id="8" creationId="{AF59A14F-F130-0CC3-F00F-68004E8FD65C}"/>
          </ac:spMkLst>
        </pc:spChg>
      </pc:sldChg>
      <pc:sldChg chg="del">
        <pc:chgData name="Ashok, Sachin" userId="fc960850-3362-4299-93cf-3333984e9092" providerId="ADAL" clId="{FDBF16A5-36F0-664A-A91F-3E7C619898AD}" dt="2022-05-13T09:56:52.223" v="20119" actId="2696"/>
        <pc:sldMkLst>
          <pc:docMk/>
          <pc:sldMk cId="2109600099" sldId="362"/>
        </pc:sldMkLst>
      </pc:sldChg>
      <pc:sldChg chg="addSp delSp modSp add del mod">
        <pc:chgData name="Ashok, Sachin" userId="fc960850-3362-4299-93cf-3333984e9092" providerId="ADAL" clId="{FDBF16A5-36F0-664A-A91F-3E7C619898AD}" dt="2022-05-13T08:50:18.081" v="19248" actId="2696"/>
        <pc:sldMkLst>
          <pc:docMk/>
          <pc:sldMk cId="336709416" sldId="363"/>
        </pc:sldMkLst>
        <pc:spChg chg="del">
          <ac:chgData name="Ashok, Sachin" userId="fc960850-3362-4299-93cf-3333984e9092" providerId="ADAL" clId="{FDBF16A5-36F0-664A-A91F-3E7C619898AD}" dt="2022-05-13T08:21:33.364" v="18999" actId="478"/>
          <ac:spMkLst>
            <pc:docMk/>
            <pc:sldMk cId="336709416" sldId="363"/>
            <ac:spMk id="3" creationId="{65538531-FD5D-8648-37DC-F1C2C18DAF5E}"/>
          </ac:spMkLst>
        </pc:spChg>
        <pc:spChg chg="mod">
          <ac:chgData name="Ashok, Sachin" userId="fc960850-3362-4299-93cf-3333984e9092" providerId="ADAL" clId="{FDBF16A5-36F0-664A-A91F-3E7C619898AD}" dt="2022-05-13T08:26:45.605" v="19009" actId="14100"/>
          <ac:spMkLst>
            <pc:docMk/>
            <pc:sldMk cId="336709416" sldId="363"/>
            <ac:spMk id="4" creationId="{C6B27214-E9EF-AEAB-62FD-1B9573D49386}"/>
          </ac:spMkLst>
        </pc:spChg>
        <pc:spChg chg="add del mod">
          <ac:chgData name="Ashok, Sachin" userId="fc960850-3362-4299-93cf-3333984e9092" providerId="ADAL" clId="{FDBF16A5-36F0-664A-A91F-3E7C619898AD}" dt="2022-05-13T08:21:36.064" v="19000" actId="478"/>
          <ac:spMkLst>
            <pc:docMk/>
            <pc:sldMk cId="336709416" sldId="363"/>
            <ac:spMk id="5" creationId="{84181845-77EB-DEC8-BE8A-5896D98CEF8D}"/>
          </ac:spMkLst>
        </pc:spChg>
        <pc:spChg chg="mod">
          <ac:chgData name="Ashok, Sachin" userId="fc960850-3362-4299-93cf-3333984e9092" providerId="ADAL" clId="{FDBF16A5-36F0-664A-A91F-3E7C619898AD}" dt="2022-05-13T08:26:45.605" v="19009" actId="14100"/>
          <ac:spMkLst>
            <pc:docMk/>
            <pc:sldMk cId="336709416" sldId="363"/>
            <ac:spMk id="7" creationId="{4D32619E-10CE-61D2-602B-89CE6EC72A04}"/>
          </ac:spMkLst>
        </pc:spChg>
        <pc:spChg chg="add del mod">
          <ac:chgData name="Ashok, Sachin" userId="fc960850-3362-4299-93cf-3333984e9092" providerId="ADAL" clId="{FDBF16A5-36F0-664A-A91F-3E7C619898AD}" dt="2022-05-13T08:21:58.889" v="19002"/>
          <ac:spMkLst>
            <pc:docMk/>
            <pc:sldMk cId="336709416" sldId="363"/>
            <ac:spMk id="8" creationId="{4D4EFD42-663F-FA40-98B9-1B8EE3CF52DE}"/>
          </ac:spMkLst>
        </pc:spChg>
        <pc:spChg chg="add del mod">
          <ac:chgData name="Ashok, Sachin" userId="fc960850-3362-4299-93cf-3333984e9092" providerId="ADAL" clId="{FDBF16A5-36F0-664A-A91F-3E7C619898AD}" dt="2022-05-13T08:21:58.889" v="19002"/>
          <ac:spMkLst>
            <pc:docMk/>
            <pc:sldMk cId="336709416" sldId="363"/>
            <ac:spMk id="9" creationId="{50FEA521-FE91-E928-1C73-B05AC5904110}"/>
          </ac:spMkLst>
        </pc:spChg>
        <pc:spChg chg="add del mod">
          <ac:chgData name="Ashok, Sachin" userId="fc960850-3362-4299-93cf-3333984e9092" providerId="ADAL" clId="{FDBF16A5-36F0-664A-A91F-3E7C619898AD}" dt="2022-05-13T08:21:58.889" v="19002"/>
          <ac:spMkLst>
            <pc:docMk/>
            <pc:sldMk cId="336709416" sldId="363"/>
            <ac:spMk id="10" creationId="{2429195A-BA95-9157-01CF-7BCFCE7DAE50}"/>
          </ac:spMkLst>
        </pc:spChg>
        <pc:spChg chg="add del mod">
          <ac:chgData name="Ashok, Sachin" userId="fc960850-3362-4299-93cf-3333984e9092" providerId="ADAL" clId="{FDBF16A5-36F0-664A-A91F-3E7C619898AD}" dt="2022-05-13T08:21:58.889" v="19002"/>
          <ac:spMkLst>
            <pc:docMk/>
            <pc:sldMk cId="336709416" sldId="363"/>
            <ac:spMk id="18" creationId="{EB7FF0FD-C1CD-44EF-8831-728A178896FD}"/>
          </ac:spMkLst>
        </pc:spChg>
        <pc:spChg chg="add del mod">
          <ac:chgData name="Ashok, Sachin" userId="fc960850-3362-4299-93cf-3333984e9092" providerId="ADAL" clId="{FDBF16A5-36F0-664A-A91F-3E7C619898AD}" dt="2022-05-13T08:21:58.889" v="19002"/>
          <ac:spMkLst>
            <pc:docMk/>
            <pc:sldMk cId="336709416" sldId="363"/>
            <ac:spMk id="19" creationId="{EA089333-5FEA-2D55-D646-CB0A1F9E1351}"/>
          </ac:spMkLst>
        </pc:spChg>
        <pc:spChg chg="add del mod">
          <ac:chgData name="Ashok, Sachin" userId="fc960850-3362-4299-93cf-3333984e9092" providerId="ADAL" clId="{FDBF16A5-36F0-664A-A91F-3E7C619898AD}" dt="2022-05-13T08:21:58.889" v="19002"/>
          <ac:spMkLst>
            <pc:docMk/>
            <pc:sldMk cId="336709416" sldId="363"/>
            <ac:spMk id="20" creationId="{CE7B04FF-1BCB-B4F0-FCE3-B85AA22069A5}"/>
          </ac:spMkLst>
        </pc:spChg>
        <pc:spChg chg="add del mod">
          <ac:chgData name="Ashok, Sachin" userId="fc960850-3362-4299-93cf-3333984e9092" providerId="ADAL" clId="{FDBF16A5-36F0-664A-A91F-3E7C619898AD}" dt="2022-05-13T08:21:58.889" v="19002"/>
          <ac:spMkLst>
            <pc:docMk/>
            <pc:sldMk cId="336709416" sldId="363"/>
            <ac:spMk id="21" creationId="{1071DED7-8FD6-02DF-39BE-A234BA0EE86F}"/>
          </ac:spMkLst>
        </pc:spChg>
        <pc:spChg chg="add del mod">
          <ac:chgData name="Ashok, Sachin" userId="fc960850-3362-4299-93cf-3333984e9092" providerId="ADAL" clId="{FDBF16A5-36F0-664A-A91F-3E7C619898AD}" dt="2022-05-13T08:21:58.889" v="19002"/>
          <ac:spMkLst>
            <pc:docMk/>
            <pc:sldMk cId="336709416" sldId="363"/>
            <ac:spMk id="22" creationId="{45BD363F-87CC-1130-2E91-5FC0685B56A1}"/>
          </ac:spMkLst>
        </pc:spChg>
        <pc:spChg chg="add del mod">
          <ac:chgData name="Ashok, Sachin" userId="fc960850-3362-4299-93cf-3333984e9092" providerId="ADAL" clId="{FDBF16A5-36F0-664A-A91F-3E7C619898AD}" dt="2022-05-13T08:21:58.889" v="19002"/>
          <ac:spMkLst>
            <pc:docMk/>
            <pc:sldMk cId="336709416" sldId="363"/>
            <ac:spMk id="23" creationId="{C8D0A3B4-42E4-A7C1-B15C-C2EC75C3029E}"/>
          </ac:spMkLst>
        </pc:spChg>
        <pc:spChg chg="add del mod">
          <ac:chgData name="Ashok, Sachin" userId="fc960850-3362-4299-93cf-3333984e9092" providerId="ADAL" clId="{FDBF16A5-36F0-664A-A91F-3E7C619898AD}" dt="2022-05-13T08:21:58.889" v="19002"/>
          <ac:spMkLst>
            <pc:docMk/>
            <pc:sldMk cId="336709416" sldId="363"/>
            <ac:spMk id="25" creationId="{DEF61BCF-2B60-DB70-9032-F949FD922D07}"/>
          </ac:spMkLst>
        </pc:spChg>
        <pc:spChg chg="add del mod">
          <ac:chgData name="Ashok, Sachin" userId="fc960850-3362-4299-93cf-3333984e9092" providerId="ADAL" clId="{FDBF16A5-36F0-664A-A91F-3E7C619898AD}" dt="2022-05-13T08:21:58.889" v="19002"/>
          <ac:spMkLst>
            <pc:docMk/>
            <pc:sldMk cId="336709416" sldId="363"/>
            <ac:spMk id="29" creationId="{C0D2FE0A-785A-4000-1514-0BF74C3E4809}"/>
          </ac:spMkLst>
        </pc:spChg>
        <pc:spChg chg="add del mod">
          <ac:chgData name="Ashok, Sachin" userId="fc960850-3362-4299-93cf-3333984e9092" providerId="ADAL" clId="{FDBF16A5-36F0-664A-A91F-3E7C619898AD}" dt="2022-05-13T08:21:58.889" v="19002"/>
          <ac:spMkLst>
            <pc:docMk/>
            <pc:sldMk cId="336709416" sldId="363"/>
            <ac:spMk id="30" creationId="{86596A61-403A-FFCA-CAF2-EF333A297E2F}"/>
          </ac:spMkLst>
        </pc:spChg>
        <pc:spChg chg="add del mod">
          <ac:chgData name="Ashok, Sachin" userId="fc960850-3362-4299-93cf-3333984e9092" providerId="ADAL" clId="{FDBF16A5-36F0-664A-A91F-3E7C619898AD}" dt="2022-05-13T08:21:58.889" v="19002"/>
          <ac:spMkLst>
            <pc:docMk/>
            <pc:sldMk cId="336709416" sldId="363"/>
            <ac:spMk id="31" creationId="{0CD7F7AB-8BBB-1856-A070-C63F614A9E85}"/>
          </ac:spMkLst>
        </pc:spChg>
        <pc:spChg chg="add del mod">
          <ac:chgData name="Ashok, Sachin" userId="fc960850-3362-4299-93cf-3333984e9092" providerId="ADAL" clId="{FDBF16A5-36F0-664A-A91F-3E7C619898AD}" dt="2022-05-13T08:21:58.889" v="19002"/>
          <ac:spMkLst>
            <pc:docMk/>
            <pc:sldMk cId="336709416" sldId="363"/>
            <ac:spMk id="32" creationId="{064F7F35-36DC-590F-5939-D2D6F82A9CB9}"/>
          </ac:spMkLst>
        </pc:spChg>
        <pc:spChg chg="add del mod">
          <ac:chgData name="Ashok, Sachin" userId="fc960850-3362-4299-93cf-3333984e9092" providerId="ADAL" clId="{FDBF16A5-36F0-664A-A91F-3E7C619898AD}" dt="2022-05-13T08:21:58.889" v="19002"/>
          <ac:spMkLst>
            <pc:docMk/>
            <pc:sldMk cId="336709416" sldId="363"/>
            <ac:spMk id="33" creationId="{C331036F-66C2-51F8-BB14-1AF622E7E46D}"/>
          </ac:spMkLst>
        </pc:spChg>
        <pc:spChg chg="add del mod">
          <ac:chgData name="Ashok, Sachin" userId="fc960850-3362-4299-93cf-3333984e9092" providerId="ADAL" clId="{FDBF16A5-36F0-664A-A91F-3E7C619898AD}" dt="2022-05-13T08:21:58.889" v="19002"/>
          <ac:spMkLst>
            <pc:docMk/>
            <pc:sldMk cId="336709416" sldId="363"/>
            <ac:spMk id="34" creationId="{5B57A6FF-D69E-732A-823B-EE77D2E460D9}"/>
          </ac:spMkLst>
        </pc:spChg>
        <pc:spChg chg="add del mod">
          <ac:chgData name="Ashok, Sachin" userId="fc960850-3362-4299-93cf-3333984e9092" providerId="ADAL" clId="{FDBF16A5-36F0-664A-A91F-3E7C619898AD}" dt="2022-05-13T08:21:58.889" v="19002"/>
          <ac:spMkLst>
            <pc:docMk/>
            <pc:sldMk cId="336709416" sldId="363"/>
            <ac:spMk id="35" creationId="{510618BF-EDBA-A645-4627-2008E9F5EAE9}"/>
          </ac:spMkLst>
        </pc:spChg>
        <pc:spChg chg="add del mod">
          <ac:chgData name="Ashok, Sachin" userId="fc960850-3362-4299-93cf-3333984e9092" providerId="ADAL" clId="{FDBF16A5-36F0-664A-A91F-3E7C619898AD}" dt="2022-05-13T08:21:58.889" v="19002"/>
          <ac:spMkLst>
            <pc:docMk/>
            <pc:sldMk cId="336709416" sldId="363"/>
            <ac:spMk id="36" creationId="{46F375CD-685B-85A5-48FC-4EC6A6C954C9}"/>
          </ac:spMkLst>
        </pc:spChg>
        <pc:spChg chg="add del mod">
          <ac:chgData name="Ashok, Sachin" userId="fc960850-3362-4299-93cf-3333984e9092" providerId="ADAL" clId="{FDBF16A5-36F0-664A-A91F-3E7C619898AD}" dt="2022-05-13T08:21:58.889" v="19002"/>
          <ac:spMkLst>
            <pc:docMk/>
            <pc:sldMk cId="336709416" sldId="363"/>
            <ac:spMk id="37" creationId="{13346D33-2733-5F34-B43D-D09FBE440F83}"/>
          </ac:spMkLst>
        </pc:spChg>
        <pc:spChg chg="add del mod">
          <ac:chgData name="Ashok, Sachin" userId="fc960850-3362-4299-93cf-3333984e9092" providerId="ADAL" clId="{FDBF16A5-36F0-664A-A91F-3E7C619898AD}" dt="2022-05-13T08:21:58.889" v="19002"/>
          <ac:spMkLst>
            <pc:docMk/>
            <pc:sldMk cId="336709416" sldId="363"/>
            <ac:spMk id="38" creationId="{E831E3B9-686D-0A84-7A3B-F0D7CEE5741F}"/>
          </ac:spMkLst>
        </pc:spChg>
        <pc:spChg chg="add mod">
          <ac:chgData name="Ashok, Sachin" userId="fc960850-3362-4299-93cf-3333984e9092" providerId="ADAL" clId="{FDBF16A5-36F0-664A-A91F-3E7C619898AD}" dt="2022-05-13T08:26:45.605" v="19009" actId="14100"/>
          <ac:spMkLst>
            <pc:docMk/>
            <pc:sldMk cId="336709416" sldId="363"/>
            <ac:spMk id="39" creationId="{428B206C-DCE3-7391-3A0E-5E817AC240A5}"/>
          </ac:spMkLst>
        </pc:spChg>
        <pc:spChg chg="add mod">
          <ac:chgData name="Ashok, Sachin" userId="fc960850-3362-4299-93cf-3333984e9092" providerId="ADAL" clId="{FDBF16A5-36F0-664A-A91F-3E7C619898AD}" dt="2022-05-13T08:31:28.926" v="19073" actId="14100"/>
          <ac:spMkLst>
            <pc:docMk/>
            <pc:sldMk cId="336709416" sldId="363"/>
            <ac:spMk id="40" creationId="{625A4702-92F7-EC6D-3878-0B60FBE3E010}"/>
          </ac:spMkLst>
        </pc:spChg>
        <pc:spChg chg="add mod">
          <ac:chgData name="Ashok, Sachin" userId="fc960850-3362-4299-93cf-3333984e9092" providerId="ADAL" clId="{FDBF16A5-36F0-664A-A91F-3E7C619898AD}" dt="2022-05-13T08:29:20.779" v="19019" actId="404"/>
          <ac:spMkLst>
            <pc:docMk/>
            <pc:sldMk cId="336709416" sldId="363"/>
            <ac:spMk id="41" creationId="{B1F9F9D8-B04D-CF22-7A04-0A2E17575BDF}"/>
          </ac:spMkLst>
        </pc:spChg>
        <pc:spChg chg="add mod">
          <ac:chgData name="Ashok, Sachin" userId="fc960850-3362-4299-93cf-3333984e9092" providerId="ADAL" clId="{FDBF16A5-36F0-664A-A91F-3E7C619898AD}" dt="2022-05-13T08:29:14.142" v="19017" actId="404"/>
          <ac:spMkLst>
            <pc:docMk/>
            <pc:sldMk cId="336709416" sldId="363"/>
            <ac:spMk id="42" creationId="{519B6133-54A7-6E71-BE9A-87CC53CC7FF7}"/>
          </ac:spMkLst>
        </pc:spChg>
        <pc:spChg chg="add mod">
          <ac:chgData name="Ashok, Sachin" userId="fc960850-3362-4299-93cf-3333984e9092" providerId="ADAL" clId="{FDBF16A5-36F0-664A-A91F-3E7C619898AD}" dt="2022-05-13T08:31:10.980" v="19072" actId="1076"/>
          <ac:spMkLst>
            <pc:docMk/>
            <pc:sldMk cId="336709416" sldId="363"/>
            <ac:spMk id="50" creationId="{F684422B-E450-2C77-0FF4-BACF60CEDB1E}"/>
          </ac:spMkLst>
        </pc:spChg>
        <pc:spChg chg="add mod">
          <ac:chgData name="Ashok, Sachin" userId="fc960850-3362-4299-93cf-3333984e9092" providerId="ADAL" clId="{FDBF16A5-36F0-664A-A91F-3E7C619898AD}" dt="2022-05-13T08:31:57.562" v="19075" actId="404"/>
          <ac:spMkLst>
            <pc:docMk/>
            <pc:sldMk cId="336709416" sldId="363"/>
            <ac:spMk id="51" creationId="{C8DB18A3-15E8-4455-3E11-3250E21D1282}"/>
          </ac:spMkLst>
        </pc:spChg>
        <pc:spChg chg="add mod">
          <ac:chgData name="Ashok, Sachin" userId="fc960850-3362-4299-93cf-3333984e9092" providerId="ADAL" clId="{FDBF16A5-36F0-664A-A91F-3E7C619898AD}" dt="2022-05-13T08:29:30.548" v="19022" actId="404"/>
          <ac:spMkLst>
            <pc:docMk/>
            <pc:sldMk cId="336709416" sldId="363"/>
            <ac:spMk id="52" creationId="{B29034E2-38D4-60C3-E70E-D96166A766C5}"/>
          </ac:spMkLst>
        </pc:spChg>
        <pc:spChg chg="add mod">
          <ac:chgData name="Ashok, Sachin" userId="fc960850-3362-4299-93cf-3333984e9092" providerId="ADAL" clId="{FDBF16A5-36F0-664A-A91F-3E7C619898AD}" dt="2022-05-13T08:29:27.174" v="19021" actId="404"/>
          <ac:spMkLst>
            <pc:docMk/>
            <pc:sldMk cId="336709416" sldId="363"/>
            <ac:spMk id="53" creationId="{FE7CBC1B-A05A-2463-FA33-26CE0DD073D0}"/>
          </ac:spMkLst>
        </pc:spChg>
        <pc:spChg chg="add mod">
          <ac:chgData name="Ashok, Sachin" userId="fc960850-3362-4299-93cf-3333984e9092" providerId="ADAL" clId="{FDBF16A5-36F0-664A-A91F-3E7C619898AD}" dt="2022-05-13T08:29:01.561" v="19014" actId="404"/>
          <ac:spMkLst>
            <pc:docMk/>
            <pc:sldMk cId="336709416" sldId="363"/>
            <ac:spMk id="54" creationId="{D775DB5B-5F70-10C4-FD6C-995FCC4E2B75}"/>
          </ac:spMkLst>
        </pc:spChg>
        <pc:spChg chg="add mod">
          <ac:chgData name="Ashok, Sachin" userId="fc960850-3362-4299-93cf-3333984e9092" providerId="ADAL" clId="{FDBF16A5-36F0-664A-A91F-3E7C619898AD}" dt="2022-05-13T08:29:04.276" v="19015" actId="404"/>
          <ac:spMkLst>
            <pc:docMk/>
            <pc:sldMk cId="336709416" sldId="363"/>
            <ac:spMk id="55" creationId="{FCD2B678-8B3E-D911-ECD4-6FFDBDD59D3C}"/>
          </ac:spMkLst>
        </pc:spChg>
        <pc:spChg chg="add mod">
          <ac:chgData name="Ashok, Sachin" userId="fc960850-3362-4299-93cf-3333984e9092" providerId="ADAL" clId="{FDBF16A5-36F0-664A-A91F-3E7C619898AD}" dt="2022-05-13T08:28:14.661" v="19013" actId="404"/>
          <ac:spMkLst>
            <pc:docMk/>
            <pc:sldMk cId="336709416" sldId="363"/>
            <ac:spMk id="57" creationId="{CD968D80-EE88-A7FE-D975-34FAB55E08E1}"/>
          </ac:spMkLst>
        </pc:spChg>
        <pc:spChg chg="add mod">
          <ac:chgData name="Ashok, Sachin" userId="fc960850-3362-4299-93cf-3333984e9092" providerId="ADAL" clId="{FDBF16A5-36F0-664A-A91F-3E7C619898AD}" dt="2022-05-13T08:26:45.605" v="19009" actId="14100"/>
          <ac:spMkLst>
            <pc:docMk/>
            <pc:sldMk cId="336709416" sldId="363"/>
            <ac:spMk id="61" creationId="{141F31B4-88E7-5E48-26F7-5825731201E1}"/>
          </ac:spMkLst>
        </pc:spChg>
        <pc:spChg chg="add mod">
          <ac:chgData name="Ashok, Sachin" userId="fc960850-3362-4299-93cf-3333984e9092" providerId="ADAL" clId="{FDBF16A5-36F0-664A-A91F-3E7C619898AD}" dt="2022-05-13T08:26:45.605" v="19009" actId="14100"/>
          <ac:spMkLst>
            <pc:docMk/>
            <pc:sldMk cId="336709416" sldId="363"/>
            <ac:spMk id="62" creationId="{63FADA58-2BE6-5B49-3005-5E267BAFF823}"/>
          </ac:spMkLst>
        </pc:spChg>
        <pc:spChg chg="add mod">
          <ac:chgData name="Ashok, Sachin" userId="fc960850-3362-4299-93cf-3333984e9092" providerId="ADAL" clId="{FDBF16A5-36F0-664A-A91F-3E7C619898AD}" dt="2022-05-13T08:26:45.605" v="19009" actId="14100"/>
          <ac:spMkLst>
            <pc:docMk/>
            <pc:sldMk cId="336709416" sldId="363"/>
            <ac:spMk id="63" creationId="{3DA84FAD-8667-143B-2D9B-45B5A90D80B6}"/>
          </ac:spMkLst>
        </pc:spChg>
        <pc:spChg chg="add mod">
          <ac:chgData name="Ashok, Sachin" userId="fc960850-3362-4299-93cf-3333984e9092" providerId="ADAL" clId="{FDBF16A5-36F0-664A-A91F-3E7C619898AD}" dt="2022-05-13T08:26:45.605" v="19009" actId="14100"/>
          <ac:spMkLst>
            <pc:docMk/>
            <pc:sldMk cId="336709416" sldId="363"/>
            <ac:spMk id="64" creationId="{92CE05A8-A76B-7637-06AF-2B50B001467F}"/>
          </ac:spMkLst>
        </pc:spChg>
        <pc:spChg chg="add mod">
          <ac:chgData name="Ashok, Sachin" userId="fc960850-3362-4299-93cf-3333984e9092" providerId="ADAL" clId="{FDBF16A5-36F0-664A-A91F-3E7C619898AD}" dt="2022-05-13T08:26:45.605" v="19009" actId="14100"/>
          <ac:spMkLst>
            <pc:docMk/>
            <pc:sldMk cId="336709416" sldId="363"/>
            <ac:spMk id="65" creationId="{77AC0A6B-1927-F9B1-3BD2-59997DBB9A80}"/>
          </ac:spMkLst>
        </pc:spChg>
        <pc:spChg chg="add mod">
          <ac:chgData name="Ashok, Sachin" userId="fc960850-3362-4299-93cf-3333984e9092" providerId="ADAL" clId="{FDBF16A5-36F0-664A-A91F-3E7C619898AD}" dt="2022-05-13T08:26:45.605" v="19009" actId="14100"/>
          <ac:spMkLst>
            <pc:docMk/>
            <pc:sldMk cId="336709416" sldId="363"/>
            <ac:spMk id="66" creationId="{1A785EBF-F14C-C76A-6EB4-C324591AF630}"/>
          </ac:spMkLst>
        </pc:spChg>
        <pc:spChg chg="add mod">
          <ac:chgData name="Ashok, Sachin" userId="fc960850-3362-4299-93cf-3333984e9092" providerId="ADAL" clId="{FDBF16A5-36F0-664A-A91F-3E7C619898AD}" dt="2022-05-13T08:26:45.605" v="19009" actId="14100"/>
          <ac:spMkLst>
            <pc:docMk/>
            <pc:sldMk cId="336709416" sldId="363"/>
            <ac:spMk id="67" creationId="{7F808B94-ACF9-9E29-B820-62679574D5C1}"/>
          </ac:spMkLst>
        </pc:spChg>
        <pc:spChg chg="add mod">
          <ac:chgData name="Ashok, Sachin" userId="fc960850-3362-4299-93cf-3333984e9092" providerId="ADAL" clId="{FDBF16A5-36F0-664A-A91F-3E7C619898AD}" dt="2022-05-13T08:26:45.605" v="19009" actId="14100"/>
          <ac:spMkLst>
            <pc:docMk/>
            <pc:sldMk cId="336709416" sldId="363"/>
            <ac:spMk id="68" creationId="{D84D7865-8925-DD13-B278-EC302A014F76}"/>
          </ac:spMkLst>
        </pc:spChg>
        <pc:spChg chg="add mod">
          <ac:chgData name="Ashok, Sachin" userId="fc960850-3362-4299-93cf-3333984e9092" providerId="ADAL" clId="{FDBF16A5-36F0-664A-A91F-3E7C619898AD}" dt="2022-05-13T08:28:07.302" v="19012" actId="404"/>
          <ac:spMkLst>
            <pc:docMk/>
            <pc:sldMk cId="336709416" sldId="363"/>
            <ac:spMk id="69" creationId="{029F1041-FF40-D6F1-F4AC-161FB3911922}"/>
          </ac:spMkLst>
        </pc:spChg>
        <pc:spChg chg="add mod">
          <ac:chgData name="Ashok, Sachin" userId="fc960850-3362-4299-93cf-3333984e9092" providerId="ADAL" clId="{FDBF16A5-36F0-664A-A91F-3E7C619898AD}" dt="2022-05-13T08:30:10.592" v="19026" actId="1076"/>
          <ac:spMkLst>
            <pc:docMk/>
            <pc:sldMk cId="336709416" sldId="363"/>
            <ac:spMk id="71" creationId="{E861206E-17CF-4C69-4D02-ADD7AFDEE109}"/>
          </ac:spMkLst>
        </pc:spChg>
        <pc:grpChg chg="add mod">
          <ac:chgData name="Ashok, Sachin" userId="fc960850-3362-4299-93cf-3333984e9092" providerId="ADAL" clId="{FDBF16A5-36F0-664A-A91F-3E7C619898AD}" dt="2022-05-13T08:27:57.578" v="19011" actId="14100"/>
          <ac:grpSpMkLst>
            <pc:docMk/>
            <pc:sldMk cId="336709416" sldId="363"/>
            <ac:grpSpMk id="76" creationId="{746C3FB5-226A-D937-EB49-46469315901D}"/>
          </ac:grpSpMkLst>
        </pc:grpChg>
        <pc:picChg chg="add del mod">
          <ac:chgData name="Ashok, Sachin" userId="fc960850-3362-4299-93cf-3333984e9092" providerId="ADAL" clId="{FDBF16A5-36F0-664A-A91F-3E7C619898AD}" dt="2022-05-13T08:21:58.889" v="19002"/>
          <ac:picMkLst>
            <pc:docMk/>
            <pc:sldMk cId="336709416" sldId="363"/>
            <ac:picMk id="15" creationId="{6187CAD6-FB20-3F4D-D2E6-30D5D64FC38A}"/>
          </ac:picMkLst>
        </pc:picChg>
        <pc:picChg chg="add del mod">
          <ac:chgData name="Ashok, Sachin" userId="fc960850-3362-4299-93cf-3333984e9092" providerId="ADAL" clId="{FDBF16A5-36F0-664A-A91F-3E7C619898AD}" dt="2022-05-13T08:21:58.889" v="19002"/>
          <ac:picMkLst>
            <pc:docMk/>
            <pc:sldMk cId="336709416" sldId="363"/>
            <ac:picMk id="16" creationId="{080462A3-F780-BD37-FC79-49B280015740}"/>
          </ac:picMkLst>
        </pc:picChg>
        <pc:picChg chg="add del mod">
          <ac:chgData name="Ashok, Sachin" userId="fc960850-3362-4299-93cf-3333984e9092" providerId="ADAL" clId="{FDBF16A5-36F0-664A-A91F-3E7C619898AD}" dt="2022-05-13T08:21:58.889" v="19002"/>
          <ac:picMkLst>
            <pc:docMk/>
            <pc:sldMk cId="336709416" sldId="363"/>
            <ac:picMk id="17" creationId="{83EBFF5F-2E21-08C6-00A8-3AA7E541BF2B}"/>
          </ac:picMkLst>
        </pc:picChg>
        <pc:picChg chg="add mod">
          <ac:chgData name="Ashok, Sachin" userId="fc960850-3362-4299-93cf-3333984e9092" providerId="ADAL" clId="{FDBF16A5-36F0-664A-A91F-3E7C619898AD}" dt="2022-05-13T08:26:45.605" v="19009" actId="14100"/>
          <ac:picMkLst>
            <pc:docMk/>
            <pc:sldMk cId="336709416" sldId="363"/>
            <ac:picMk id="47" creationId="{A9B4A552-470C-421F-B396-2E9CEA52C66E}"/>
          </ac:picMkLst>
        </pc:picChg>
        <pc:picChg chg="add mod">
          <ac:chgData name="Ashok, Sachin" userId="fc960850-3362-4299-93cf-3333984e9092" providerId="ADAL" clId="{FDBF16A5-36F0-664A-A91F-3E7C619898AD}" dt="2022-05-13T08:26:45.605" v="19009" actId="14100"/>
          <ac:picMkLst>
            <pc:docMk/>
            <pc:sldMk cId="336709416" sldId="363"/>
            <ac:picMk id="48" creationId="{4811FB7C-C4AB-2FCF-54AD-1CE5B10463E0}"/>
          </ac:picMkLst>
        </pc:picChg>
        <pc:picChg chg="add mod">
          <ac:chgData name="Ashok, Sachin" userId="fc960850-3362-4299-93cf-3333984e9092" providerId="ADAL" clId="{FDBF16A5-36F0-664A-A91F-3E7C619898AD}" dt="2022-05-13T08:26:45.605" v="19009" actId="14100"/>
          <ac:picMkLst>
            <pc:docMk/>
            <pc:sldMk cId="336709416" sldId="363"/>
            <ac:picMk id="49" creationId="{A1B896DC-4812-B7CB-908B-CA0551921AA5}"/>
          </ac:picMkLst>
        </pc:picChg>
        <pc:picChg chg="add mod">
          <ac:chgData name="Ashok, Sachin" userId="fc960850-3362-4299-93cf-3333984e9092" providerId="ADAL" clId="{FDBF16A5-36F0-664A-A91F-3E7C619898AD}" dt="2022-05-13T08:30:57.384" v="19071" actId="1035"/>
          <ac:picMkLst>
            <pc:docMk/>
            <pc:sldMk cId="336709416" sldId="363"/>
            <ac:picMk id="70" creationId="{172C3E70-69C3-BB7A-226C-250F43E030FB}"/>
          </ac:picMkLst>
        </pc:picChg>
        <pc:cxnChg chg="add del mod">
          <ac:chgData name="Ashok, Sachin" userId="fc960850-3362-4299-93cf-3333984e9092" providerId="ADAL" clId="{FDBF16A5-36F0-664A-A91F-3E7C619898AD}" dt="2022-05-13T08:21:58.889" v="19002"/>
          <ac:cxnSpMkLst>
            <pc:docMk/>
            <pc:sldMk cId="336709416" sldId="363"/>
            <ac:cxnSpMk id="11" creationId="{26AD20B0-E74A-B1D9-99F6-9616F85D2BB5}"/>
          </ac:cxnSpMkLst>
        </pc:cxnChg>
        <pc:cxnChg chg="add del mod">
          <ac:chgData name="Ashok, Sachin" userId="fc960850-3362-4299-93cf-3333984e9092" providerId="ADAL" clId="{FDBF16A5-36F0-664A-A91F-3E7C619898AD}" dt="2022-05-13T08:21:58.889" v="19002"/>
          <ac:cxnSpMkLst>
            <pc:docMk/>
            <pc:sldMk cId="336709416" sldId="363"/>
            <ac:cxnSpMk id="12" creationId="{EB3AA794-7C1D-F06D-141B-9FC6314B9FA6}"/>
          </ac:cxnSpMkLst>
        </pc:cxnChg>
        <pc:cxnChg chg="add del mod">
          <ac:chgData name="Ashok, Sachin" userId="fc960850-3362-4299-93cf-3333984e9092" providerId="ADAL" clId="{FDBF16A5-36F0-664A-A91F-3E7C619898AD}" dt="2022-05-13T08:21:58.889" v="19002"/>
          <ac:cxnSpMkLst>
            <pc:docMk/>
            <pc:sldMk cId="336709416" sldId="363"/>
            <ac:cxnSpMk id="13" creationId="{06A9FD46-8450-10C7-CAEC-DE07F3CF09CC}"/>
          </ac:cxnSpMkLst>
        </pc:cxnChg>
        <pc:cxnChg chg="add del mod">
          <ac:chgData name="Ashok, Sachin" userId="fc960850-3362-4299-93cf-3333984e9092" providerId="ADAL" clId="{FDBF16A5-36F0-664A-A91F-3E7C619898AD}" dt="2022-05-13T08:21:58.889" v="19002"/>
          <ac:cxnSpMkLst>
            <pc:docMk/>
            <pc:sldMk cId="336709416" sldId="363"/>
            <ac:cxnSpMk id="14" creationId="{C10E067D-8798-5B94-1493-451F53D8C00C}"/>
          </ac:cxnSpMkLst>
        </pc:cxnChg>
        <pc:cxnChg chg="add del mod">
          <ac:chgData name="Ashok, Sachin" userId="fc960850-3362-4299-93cf-3333984e9092" providerId="ADAL" clId="{FDBF16A5-36F0-664A-A91F-3E7C619898AD}" dt="2022-05-13T08:21:58.889" v="19002"/>
          <ac:cxnSpMkLst>
            <pc:docMk/>
            <pc:sldMk cId="336709416" sldId="363"/>
            <ac:cxnSpMk id="24" creationId="{F5A13E9A-8143-5C40-BAE5-DDA4E3C11349}"/>
          </ac:cxnSpMkLst>
        </pc:cxnChg>
        <pc:cxnChg chg="add del mod">
          <ac:chgData name="Ashok, Sachin" userId="fc960850-3362-4299-93cf-3333984e9092" providerId="ADAL" clId="{FDBF16A5-36F0-664A-A91F-3E7C619898AD}" dt="2022-05-13T08:21:58.889" v="19002"/>
          <ac:cxnSpMkLst>
            <pc:docMk/>
            <pc:sldMk cId="336709416" sldId="363"/>
            <ac:cxnSpMk id="26" creationId="{06F6941D-65AD-8275-DAB0-F0D07A32638E}"/>
          </ac:cxnSpMkLst>
        </pc:cxnChg>
        <pc:cxnChg chg="add del mod">
          <ac:chgData name="Ashok, Sachin" userId="fc960850-3362-4299-93cf-3333984e9092" providerId="ADAL" clId="{FDBF16A5-36F0-664A-A91F-3E7C619898AD}" dt="2022-05-13T08:21:58.889" v="19002"/>
          <ac:cxnSpMkLst>
            <pc:docMk/>
            <pc:sldMk cId="336709416" sldId="363"/>
            <ac:cxnSpMk id="27" creationId="{6DF693FB-BC8E-A248-9FC4-1FBE78284DD7}"/>
          </ac:cxnSpMkLst>
        </pc:cxnChg>
        <pc:cxnChg chg="add del mod">
          <ac:chgData name="Ashok, Sachin" userId="fc960850-3362-4299-93cf-3333984e9092" providerId="ADAL" clId="{FDBF16A5-36F0-664A-A91F-3E7C619898AD}" dt="2022-05-13T08:21:58.889" v="19002"/>
          <ac:cxnSpMkLst>
            <pc:docMk/>
            <pc:sldMk cId="336709416" sldId="363"/>
            <ac:cxnSpMk id="28" creationId="{8A870A0B-7796-948B-303E-66B24B7A089A}"/>
          </ac:cxnSpMkLst>
        </pc:cxnChg>
        <pc:cxnChg chg="add mod">
          <ac:chgData name="Ashok, Sachin" userId="fc960850-3362-4299-93cf-3333984e9092" providerId="ADAL" clId="{FDBF16A5-36F0-664A-A91F-3E7C619898AD}" dt="2022-05-13T08:26:45.605" v="19009" actId="14100"/>
          <ac:cxnSpMkLst>
            <pc:docMk/>
            <pc:sldMk cId="336709416" sldId="363"/>
            <ac:cxnSpMk id="43" creationId="{81208118-4139-4C18-B5AB-07EB178303E4}"/>
          </ac:cxnSpMkLst>
        </pc:cxnChg>
        <pc:cxnChg chg="add mod">
          <ac:chgData name="Ashok, Sachin" userId="fc960850-3362-4299-93cf-3333984e9092" providerId="ADAL" clId="{FDBF16A5-36F0-664A-A91F-3E7C619898AD}" dt="2022-05-13T08:26:45.605" v="19009" actId="14100"/>
          <ac:cxnSpMkLst>
            <pc:docMk/>
            <pc:sldMk cId="336709416" sldId="363"/>
            <ac:cxnSpMk id="44" creationId="{CDF30B73-E5D9-59A0-CA53-76698E1A3391}"/>
          </ac:cxnSpMkLst>
        </pc:cxnChg>
        <pc:cxnChg chg="add mod">
          <ac:chgData name="Ashok, Sachin" userId="fc960850-3362-4299-93cf-3333984e9092" providerId="ADAL" clId="{FDBF16A5-36F0-664A-A91F-3E7C619898AD}" dt="2022-05-13T08:26:45.605" v="19009" actId="14100"/>
          <ac:cxnSpMkLst>
            <pc:docMk/>
            <pc:sldMk cId="336709416" sldId="363"/>
            <ac:cxnSpMk id="45" creationId="{13AA3A9A-C651-5BCE-9322-52D4A9102AAE}"/>
          </ac:cxnSpMkLst>
        </pc:cxnChg>
        <pc:cxnChg chg="add mod">
          <ac:chgData name="Ashok, Sachin" userId="fc960850-3362-4299-93cf-3333984e9092" providerId="ADAL" clId="{FDBF16A5-36F0-664A-A91F-3E7C619898AD}" dt="2022-05-13T08:26:45.605" v="19009" actId="14100"/>
          <ac:cxnSpMkLst>
            <pc:docMk/>
            <pc:sldMk cId="336709416" sldId="363"/>
            <ac:cxnSpMk id="46" creationId="{E998A15F-6F20-B447-C42F-D8510A643621}"/>
          </ac:cxnSpMkLst>
        </pc:cxnChg>
        <pc:cxnChg chg="add mod">
          <ac:chgData name="Ashok, Sachin" userId="fc960850-3362-4299-93cf-3333984e9092" providerId="ADAL" clId="{FDBF16A5-36F0-664A-A91F-3E7C619898AD}" dt="2022-05-13T08:26:45.605" v="19009" actId="14100"/>
          <ac:cxnSpMkLst>
            <pc:docMk/>
            <pc:sldMk cId="336709416" sldId="363"/>
            <ac:cxnSpMk id="56" creationId="{2E986B0F-A9DA-4361-E3A5-A21152F353DC}"/>
          </ac:cxnSpMkLst>
        </pc:cxnChg>
        <pc:cxnChg chg="add mod">
          <ac:chgData name="Ashok, Sachin" userId="fc960850-3362-4299-93cf-3333984e9092" providerId="ADAL" clId="{FDBF16A5-36F0-664A-A91F-3E7C619898AD}" dt="2022-05-13T08:26:45.605" v="19009" actId="14100"/>
          <ac:cxnSpMkLst>
            <pc:docMk/>
            <pc:sldMk cId="336709416" sldId="363"/>
            <ac:cxnSpMk id="58" creationId="{0A10BA5D-6352-5371-E0B7-BD280C94D0CD}"/>
          </ac:cxnSpMkLst>
        </pc:cxnChg>
        <pc:cxnChg chg="add mod">
          <ac:chgData name="Ashok, Sachin" userId="fc960850-3362-4299-93cf-3333984e9092" providerId="ADAL" clId="{FDBF16A5-36F0-664A-A91F-3E7C619898AD}" dt="2022-05-13T08:26:45.605" v="19009" actId="14100"/>
          <ac:cxnSpMkLst>
            <pc:docMk/>
            <pc:sldMk cId="336709416" sldId="363"/>
            <ac:cxnSpMk id="59" creationId="{200161E2-F7E3-2767-DBD2-EEDF4CE5D1C7}"/>
          </ac:cxnSpMkLst>
        </pc:cxnChg>
        <pc:cxnChg chg="add mod">
          <ac:chgData name="Ashok, Sachin" userId="fc960850-3362-4299-93cf-3333984e9092" providerId="ADAL" clId="{FDBF16A5-36F0-664A-A91F-3E7C619898AD}" dt="2022-05-13T08:26:45.605" v="19009" actId="14100"/>
          <ac:cxnSpMkLst>
            <pc:docMk/>
            <pc:sldMk cId="336709416" sldId="363"/>
            <ac:cxnSpMk id="60" creationId="{E20E5CD9-F026-2E28-FEEA-65C74C400787}"/>
          </ac:cxnSpMkLst>
        </pc:cxnChg>
      </pc:sldChg>
      <pc:sldChg chg="addSp delSp modSp mod delAnim modAnim modNotesTx">
        <pc:chgData name="Ashok, Sachin" userId="fc960850-3362-4299-93cf-3333984e9092" providerId="ADAL" clId="{FDBF16A5-36F0-664A-A91F-3E7C619898AD}" dt="2022-05-14T09:30:15.870" v="50160" actId="20577"/>
        <pc:sldMkLst>
          <pc:docMk/>
          <pc:sldMk cId="477351189" sldId="364"/>
        </pc:sldMkLst>
        <pc:spChg chg="mod">
          <ac:chgData name="Ashok, Sachin" userId="fc960850-3362-4299-93cf-3333984e9092" providerId="ADAL" clId="{FDBF16A5-36F0-664A-A91F-3E7C619898AD}" dt="2022-05-13T08:34:37.473" v="19093"/>
          <ac:spMkLst>
            <pc:docMk/>
            <pc:sldMk cId="477351189" sldId="364"/>
            <ac:spMk id="2" creationId="{6A5BC1B2-FFE5-414F-853D-4646495A2903}"/>
          </ac:spMkLst>
        </pc:spChg>
        <pc:spChg chg="del mod">
          <ac:chgData name="Ashok, Sachin" userId="fc960850-3362-4299-93cf-3333984e9092" providerId="ADAL" clId="{FDBF16A5-36F0-664A-A91F-3E7C619898AD}" dt="2022-05-13T09:11:27.601" v="19443" actId="478"/>
          <ac:spMkLst>
            <pc:docMk/>
            <pc:sldMk cId="477351189" sldId="364"/>
            <ac:spMk id="10" creationId="{2B56652E-4CCF-4517-8FC1-88F4CAD9FA7F}"/>
          </ac:spMkLst>
        </pc:spChg>
        <pc:spChg chg="add del mod">
          <ac:chgData name="Ashok, Sachin" userId="fc960850-3362-4299-93cf-3333984e9092" providerId="ADAL" clId="{FDBF16A5-36F0-664A-A91F-3E7C619898AD}" dt="2022-05-13T09:20:11.979" v="19470" actId="478"/>
          <ac:spMkLst>
            <pc:docMk/>
            <pc:sldMk cId="477351189" sldId="364"/>
            <ac:spMk id="12" creationId="{17C09ADC-D5D3-6DC1-75FF-C5C414614BEB}"/>
          </ac:spMkLst>
        </pc:spChg>
        <pc:spChg chg="add del mod">
          <ac:chgData name="Ashok, Sachin" userId="fc960850-3362-4299-93cf-3333984e9092" providerId="ADAL" clId="{FDBF16A5-36F0-664A-A91F-3E7C619898AD}" dt="2022-05-13T09:32:53.785" v="19770" actId="478"/>
          <ac:spMkLst>
            <pc:docMk/>
            <pc:sldMk cId="477351189" sldId="364"/>
            <ac:spMk id="13" creationId="{AEE0A232-7217-6F37-EEF8-91C5321D8FB8}"/>
          </ac:spMkLst>
        </pc:spChg>
        <pc:spChg chg="mod">
          <ac:chgData name="Ashok, Sachin" userId="fc960850-3362-4299-93cf-3333984e9092" providerId="ADAL" clId="{FDBF16A5-36F0-664A-A91F-3E7C619898AD}" dt="2022-05-13T09:48:47.432" v="20062"/>
          <ac:spMkLst>
            <pc:docMk/>
            <pc:sldMk cId="477351189" sldId="364"/>
            <ac:spMk id="14" creationId="{BA3DBA6F-6C5C-449B-8202-08D90A4E88E5}"/>
          </ac:spMkLst>
        </pc:spChg>
        <pc:spChg chg="mod">
          <ac:chgData name="Ashok, Sachin" userId="fc960850-3362-4299-93cf-3333984e9092" providerId="ADAL" clId="{FDBF16A5-36F0-664A-A91F-3E7C619898AD}" dt="2022-05-13T08:59:29.525" v="19319" actId="403"/>
          <ac:spMkLst>
            <pc:docMk/>
            <pc:sldMk cId="477351189" sldId="364"/>
            <ac:spMk id="16" creationId="{05586BF2-E367-4555-A642-5F161AD4D777}"/>
          </ac:spMkLst>
        </pc:spChg>
        <pc:spChg chg="mod">
          <ac:chgData name="Ashok, Sachin" userId="fc960850-3362-4299-93cf-3333984e9092" providerId="ADAL" clId="{FDBF16A5-36F0-664A-A91F-3E7C619898AD}" dt="2022-05-14T06:04:53.128" v="44238"/>
          <ac:spMkLst>
            <pc:docMk/>
            <pc:sldMk cId="477351189" sldId="364"/>
            <ac:spMk id="18" creationId="{C96FDE6F-83F8-40D2-9236-69F73D20DC89}"/>
          </ac:spMkLst>
        </pc:spChg>
        <pc:spChg chg="mod">
          <ac:chgData name="Ashok, Sachin" userId="fc960850-3362-4299-93cf-3333984e9092" providerId="ADAL" clId="{FDBF16A5-36F0-664A-A91F-3E7C619898AD}" dt="2022-05-13T09:01:17.055" v="19373" actId="1038"/>
          <ac:spMkLst>
            <pc:docMk/>
            <pc:sldMk cId="477351189" sldId="364"/>
            <ac:spMk id="20" creationId="{88CF9FF7-579A-4A0A-B6B0-9F47CDCA6110}"/>
          </ac:spMkLst>
        </pc:spChg>
        <pc:spChg chg="add del">
          <ac:chgData name="Ashok, Sachin" userId="fc960850-3362-4299-93cf-3333984e9092" providerId="ADAL" clId="{FDBF16A5-36F0-664A-A91F-3E7C619898AD}" dt="2022-05-13T09:29:49.111" v="19750" actId="478"/>
          <ac:spMkLst>
            <pc:docMk/>
            <pc:sldMk cId="477351189" sldId="364"/>
            <ac:spMk id="25" creationId="{67AE7A6D-AA67-9582-7DAA-0E30835DF84D}"/>
          </ac:spMkLst>
        </pc:spChg>
        <pc:spChg chg="add del">
          <ac:chgData name="Ashok, Sachin" userId="fc960850-3362-4299-93cf-3333984e9092" providerId="ADAL" clId="{FDBF16A5-36F0-664A-A91F-3E7C619898AD}" dt="2022-05-13T09:30:37.537" v="19753" actId="478"/>
          <ac:spMkLst>
            <pc:docMk/>
            <pc:sldMk cId="477351189" sldId="364"/>
            <ac:spMk id="27" creationId="{D55EECAE-4F25-8249-2272-FDFBD96ACAF3}"/>
          </ac:spMkLst>
        </pc:spChg>
        <pc:spChg chg="add del">
          <ac:chgData name="Ashok, Sachin" userId="fc960850-3362-4299-93cf-3333984e9092" providerId="ADAL" clId="{FDBF16A5-36F0-664A-A91F-3E7C619898AD}" dt="2022-05-13T09:31:04.533" v="19757" actId="11529"/>
          <ac:spMkLst>
            <pc:docMk/>
            <pc:sldMk cId="477351189" sldId="364"/>
            <ac:spMk id="29" creationId="{A12CF73F-D459-496F-4921-2D80D467A4D8}"/>
          </ac:spMkLst>
        </pc:spChg>
        <pc:spChg chg="add mod">
          <ac:chgData name="Ashok, Sachin" userId="fc960850-3362-4299-93cf-3333984e9092" providerId="ADAL" clId="{FDBF16A5-36F0-664A-A91F-3E7C619898AD}" dt="2022-05-13T09:54:11.182" v="20088" actId="208"/>
          <ac:spMkLst>
            <pc:docMk/>
            <pc:sldMk cId="477351189" sldId="364"/>
            <ac:spMk id="31" creationId="{071E554D-E40C-30FE-A8C8-2AD83BAC87B7}"/>
          </ac:spMkLst>
        </pc:spChg>
        <pc:spChg chg="add mod">
          <ac:chgData name="Ashok, Sachin" userId="fc960850-3362-4299-93cf-3333984e9092" providerId="ADAL" clId="{FDBF16A5-36F0-664A-A91F-3E7C619898AD}" dt="2022-05-13T09:54:51.223" v="20101" actId="1036"/>
          <ac:spMkLst>
            <pc:docMk/>
            <pc:sldMk cId="477351189" sldId="364"/>
            <ac:spMk id="33" creationId="{B5AEC886-EA2A-A616-1200-1D4ACB50D60F}"/>
          </ac:spMkLst>
        </pc:spChg>
        <pc:spChg chg="add mod">
          <ac:chgData name="Ashok, Sachin" userId="fc960850-3362-4299-93cf-3333984e9092" providerId="ADAL" clId="{FDBF16A5-36F0-664A-A91F-3E7C619898AD}" dt="2022-05-14T09:02:38.752" v="48615"/>
          <ac:spMkLst>
            <pc:docMk/>
            <pc:sldMk cId="477351189" sldId="364"/>
            <ac:spMk id="35" creationId="{5803E747-F930-E11B-7994-1BFF46AFCCA8}"/>
          </ac:spMkLst>
        </pc:spChg>
        <pc:spChg chg="mod">
          <ac:chgData name="Ashok, Sachin" userId="fc960850-3362-4299-93cf-3333984e9092" providerId="ADAL" clId="{FDBF16A5-36F0-664A-A91F-3E7C619898AD}" dt="2022-05-13T08:59:24.082" v="19318" actId="1035"/>
          <ac:spMkLst>
            <pc:docMk/>
            <pc:sldMk cId="477351189" sldId="364"/>
            <ac:spMk id="36" creationId="{9588820F-4AD2-4B19-8CA1-AD5E7E7D4FEB}"/>
          </ac:spMkLst>
        </pc:spChg>
        <pc:spChg chg="mod">
          <ac:chgData name="Ashok, Sachin" userId="fc960850-3362-4299-93cf-3333984e9092" providerId="ADAL" clId="{FDBF16A5-36F0-664A-A91F-3E7C619898AD}" dt="2022-05-13T09:00:06.368" v="19331" actId="1076"/>
          <ac:spMkLst>
            <pc:docMk/>
            <pc:sldMk cId="477351189" sldId="364"/>
            <ac:spMk id="38" creationId="{49411FB3-FF72-47A2-805C-931CA829B683}"/>
          </ac:spMkLst>
        </pc:spChg>
        <pc:spChg chg="add mod">
          <ac:chgData name="Ashok, Sachin" userId="fc960850-3362-4299-93cf-3333984e9092" providerId="ADAL" clId="{FDBF16A5-36F0-664A-A91F-3E7C619898AD}" dt="2022-05-14T03:30:06.400" v="38111"/>
          <ac:spMkLst>
            <pc:docMk/>
            <pc:sldMk cId="477351189" sldId="364"/>
            <ac:spMk id="39" creationId="{E0695674-FDAA-1146-1CCF-56BBA611411B}"/>
          </ac:spMkLst>
        </pc:spChg>
        <pc:spChg chg="mod">
          <ac:chgData name="Ashok, Sachin" userId="fc960850-3362-4299-93cf-3333984e9092" providerId="ADAL" clId="{FDBF16A5-36F0-664A-A91F-3E7C619898AD}" dt="2022-05-13T09:00:45.428" v="19345" actId="1036"/>
          <ac:spMkLst>
            <pc:docMk/>
            <pc:sldMk cId="477351189" sldId="364"/>
            <ac:spMk id="40" creationId="{541C34FB-DEA2-4A8A-AF3F-AE34B2F526E6}"/>
          </ac:spMkLst>
        </pc:spChg>
        <pc:spChg chg="add mod">
          <ac:chgData name="Ashok, Sachin" userId="fc960850-3362-4299-93cf-3333984e9092" providerId="ADAL" clId="{FDBF16A5-36F0-664A-A91F-3E7C619898AD}" dt="2022-05-14T09:03:32.707" v="48645"/>
          <ac:spMkLst>
            <pc:docMk/>
            <pc:sldMk cId="477351189" sldId="364"/>
            <ac:spMk id="41" creationId="{06EA6726-30C8-2501-A824-0AA7C1A1DFB1}"/>
          </ac:spMkLst>
        </pc:spChg>
        <pc:spChg chg="mod">
          <ac:chgData name="Ashok, Sachin" userId="fc960850-3362-4299-93cf-3333984e9092" providerId="ADAL" clId="{FDBF16A5-36F0-664A-A91F-3E7C619898AD}" dt="2022-05-13T09:02:01.161" v="19413" actId="1076"/>
          <ac:spMkLst>
            <pc:docMk/>
            <pc:sldMk cId="477351189" sldId="364"/>
            <ac:spMk id="42" creationId="{1B1E1F02-9D01-4A3B-ADDA-FFD29D157FDD}"/>
          </ac:spMkLst>
        </pc:spChg>
        <pc:spChg chg="add del mod">
          <ac:chgData name="Ashok, Sachin" userId="fc960850-3362-4299-93cf-3333984e9092" providerId="ADAL" clId="{FDBF16A5-36F0-664A-A91F-3E7C619898AD}" dt="2022-05-13T08:46:30.252" v="19178" actId="478"/>
          <ac:spMkLst>
            <pc:docMk/>
            <pc:sldMk cId="477351189" sldId="364"/>
            <ac:spMk id="43" creationId="{E40B417D-2DE7-777C-7BA8-B567D93C1F71}"/>
          </ac:spMkLst>
        </pc:spChg>
        <pc:spChg chg="mod">
          <ac:chgData name="Ashok, Sachin" userId="fc960850-3362-4299-93cf-3333984e9092" providerId="ADAL" clId="{FDBF16A5-36F0-664A-A91F-3E7C619898AD}" dt="2022-05-13T08:58:37.192" v="19307" actId="403"/>
          <ac:spMkLst>
            <pc:docMk/>
            <pc:sldMk cId="477351189" sldId="364"/>
            <ac:spMk id="44" creationId="{3827E457-3015-40C9-A1C8-65044A7F3E50}"/>
          </ac:spMkLst>
        </pc:spChg>
        <pc:spChg chg="mod">
          <ac:chgData name="Ashok, Sachin" userId="fc960850-3362-4299-93cf-3333984e9092" providerId="ADAL" clId="{FDBF16A5-36F0-664A-A91F-3E7C619898AD}" dt="2022-05-13T08:58:51.626" v="19310" actId="14100"/>
          <ac:spMkLst>
            <pc:docMk/>
            <pc:sldMk cId="477351189" sldId="364"/>
            <ac:spMk id="46" creationId="{D1195143-FA6F-4C86-8632-804F9DA68C32}"/>
          </ac:spMkLst>
        </pc:spChg>
        <pc:spChg chg="add mod">
          <ac:chgData name="Ashok, Sachin" userId="fc960850-3362-4299-93cf-3333984e9092" providerId="ADAL" clId="{FDBF16A5-36F0-664A-A91F-3E7C619898AD}" dt="2022-05-14T09:03:55.713" v="48663"/>
          <ac:spMkLst>
            <pc:docMk/>
            <pc:sldMk cId="477351189" sldId="364"/>
            <ac:spMk id="49" creationId="{2D42CB6C-1065-F436-14E7-E58E6C7A5C12}"/>
          </ac:spMkLst>
        </pc:spChg>
        <pc:spChg chg="mod">
          <ac:chgData name="Ashok, Sachin" userId="fc960850-3362-4299-93cf-3333984e9092" providerId="ADAL" clId="{FDBF16A5-36F0-664A-A91F-3E7C619898AD}" dt="2022-05-13T08:58:33.739" v="19306" actId="403"/>
          <ac:spMkLst>
            <pc:docMk/>
            <pc:sldMk cId="477351189" sldId="364"/>
            <ac:spMk id="50" creationId="{F4BB5C63-4A9A-40C8-B773-4356A557E201}"/>
          </ac:spMkLst>
        </pc:spChg>
        <pc:spChg chg="add mod">
          <ac:chgData name="Ashok, Sachin" userId="fc960850-3362-4299-93cf-3333984e9092" providerId="ADAL" clId="{FDBF16A5-36F0-664A-A91F-3E7C619898AD}" dt="2022-05-13T09:53:21.927" v="20082" actId="1035"/>
          <ac:spMkLst>
            <pc:docMk/>
            <pc:sldMk cId="477351189" sldId="364"/>
            <ac:spMk id="57" creationId="{2D20A507-416A-390D-9AD4-ED8AF75F520D}"/>
          </ac:spMkLst>
        </pc:spChg>
        <pc:spChg chg="add mod">
          <ac:chgData name="Ashok, Sachin" userId="fc960850-3362-4299-93cf-3333984e9092" providerId="ADAL" clId="{FDBF16A5-36F0-664A-A91F-3E7C619898AD}" dt="2022-05-13T09:54:59.258" v="20109" actId="1037"/>
          <ac:spMkLst>
            <pc:docMk/>
            <pc:sldMk cId="477351189" sldId="364"/>
            <ac:spMk id="63" creationId="{73702FC4-E379-99DD-B542-BE1C8E076767}"/>
          </ac:spMkLst>
        </pc:spChg>
        <pc:spChg chg="add mod">
          <ac:chgData name="Ashok, Sachin" userId="fc960850-3362-4299-93cf-3333984e9092" providerId="ADAL" clId="{FDBF16A5-36F0-664A-A91F-3E7C619898AD}" dt="2022-05-14T03:29:43.556" v="38096"/>
          <ac:spMkLst>
            <pc:docMk/>
            <pc:sldMk cId="477351189" sldId="364"/>
            <ac:spMk id="65" creationId="{9058799B-D985-F9E4-D155-FD9EFA942733}"/>
          </ac:spMkLst>
        </pc:spChg>
        <pc:spChg chg="add mod">
          <ac:chgData name="Ashok, Sachin" userId="fc960850-3362-4299-93cf-3333984e9092" providerId="ADAL" clId="{FDBF16A5-36F0-664A-A91F-3E7C619898AD}" dt="2022-05-13T09:51:30.671" v="20071" actId="20577"/>
          <ac:spMkLst>
            <pc:docMk/>
            <pc:sldMk cId="477351189" sldId="364"/>
            <ac:spMk id="71" creationId="{175E0C51-BBAE-3257-881A-9AAB6B0F3FB6}"/>
          </ac:spMkLst>
        </pc:spChg>
        <pc:spChg chg="mod">
          <ac:chgData name="Ashok, Sachin" userId="fc960850-3362-4299-93cf-3333984e9092" providerId="ADAL" clId="{FDBF16A5-36F0-664A-A91F-3E7C619898AD}" dt="2022-05-13T08:58:30.003" v="19305" actId="403"/>
          <ac:spMkLst>
            <pc:docMk/>
            <pc:sldMk cId="477351189" sldId="364"/>
            <ac:spMk id="74" creationId="{899C070C-E13E-436E-A6CC-0820C2BE5318}"/>
          </ac:spMkLst>
        </pc:spChg>
        <pc:spChg chg="del">
          <ac:chgData name="Ashok, Sachin" userId="fc960850-3362-4299-93cf-3333984e9092" providerId="ADAL" clId="{FDBF16A5-36F0-664A-A91F-3E7C619898AD}" dt="2022-05-13T08:33:01.072" v="19076" actId="478"/>
          <ac:spMkLst>
            <pc:docMk/>
            <pc:sldMk cId="477351189" sldId="364"/>
            <ac:spMk id="76" creationId="{C87FF02A-1985-412E-B5DC-F1F8BF7A3D30}"/>
          </ac:spMkLst>
        </pc:spChg>
        <pc:grpChg chg="add mod">
          <ac:chgData name="Ashok, Sachin" userId="fc960850-3362-4299-93cf-3333984e9092" providerId="ADAL" clId="{FDBF16A5-36F0-664A-A91F-3E7C619898AD}" dt="2022-05-13T09:51:30.671" v="20071" actId="20577"/>
          <ac:grpSpMkLst>
            <pc:docMk/>
            <pc:sldMk cId="477351189" sldId="364"/>
            <ac:grpSpMk id="59" creationId="{FA5F65CB-E2EC-94C1-CB5C-C72860F5AADB}"/>
          </ac:grpSpMkLst>
        </pc:grpChg>
        <pc:picChg chg="add del mod">
          <ac:chgData name="Ashok, Sachin" userId="fc960850-3362-4299-93cf-3333984e9092" providerId="ADAL" clId="{FDBF16A5-36F0-664A-A91F-3E7C619898AD}" dt="2022-05-13T09:11:05.106" v="19439" actId="478"/>
          <ac:picMkLst>
            <pc:docMk/>
            <pc:sldMk cId="477351189" sldId="364"/>
            <ac:picMk id="6" creationId="{FCADF2AA-247C-BF40-EBF1-79EA6247821C}"/>
          </ac:picMkLst>
        </pc:picChg>
        <pc:picChg chg="add del mod">
          <ac:chgData name="Ashok, Sachin" userId="fc960850-3362-4299-93cf-3333984e9092" providerId="ADAL" clId="{FDBF16A5-36F0-664A-A91F-3E7C619898AD}" dt="2022-05-13T09:10:43.884" v="19438" actId="478"/>
          <ac:picMkLst>
            <pc:docMk/>
            <pc:sldMk cId="477351189" sldId="364"/>
            <ac:picMk id="7" creationId="{8721FE04-C432-D16C-67EE-DE165C561625}"/>
          </ac:picMkLst>
        </pc:picChg>
        <pc:picChg chg="add del mod">
          <ac:chgData name="Ashok, Sachin" userId="fc960850-3362-4299-93cf-3333984e9092" providerId="ADAL" clId="{FDBF16A5-36F0-664A-A91F-3E7C619898AD}" dt="2022-05-13T09:15:52.670" v="19456" actId="478"/>
          <ac:picMkLst>
            <pc:docMk/>
            <pc:sldMk cId="477351189" sldId="364"/>
            <ac:picMk id="8" creationId="{F0DA544A-7269-B9F4-66F2-18AA0942C231}"/>
          </ac:picMkLst>
        </pc:picChg>
        <pc:picChg chg="add del">
          <ac:chgData name="Ashok, Sachin" userId="fc960850-3362-4299-93cf-3333984e9092" providerId="ADAL" clId="{FDBF16A5-36F0-664A-A91F-3E7C619898AD}" dt="2022-05-13T09:19:22.439" v="19458" actId="478"/>
          <ac:picMkLst>
            <pc:docMk/>
            <pc:sldMk cId="477351189" sldId="364"/>
            <ac:picMk id="9" creationId="{B64AF48B-E02B-E60C-4AD8-36CE882FDAC6}"/>
          </ac:picMkLst>
        </pc:picChg>
        <pc:picChg chg="add del mod">
          <ac:chgData name="Ashok, Sachin" userId="fc960850-3362-4299-93cf-3333984e9092" providerId="ADAL" clId="{FDBF16A5-36F0-664A-A91F-3E7C619898AD}" dt="2022-05-13T09:19:49.972" v="19467" actId="478"/>
          <ac:picMkLst>
            <pc:docMk/>
            <pc:sldMk cId="477351189" sldId="364"/>
            <ac:picMk id="11" creationId="{D558AB63-2F2B-DB6E-EF3B-3D8CF11E44C0}"/>
          </ac:picMkLst>
        </pc:picChg>
        <pc:picChg chg="mod">
          <ac:chgData name="Ashok, Sachin" userId="fc960850-3362-4299-93cf-3333984e9092" providerId="ADAL" clId="{FDBF16A5-36F0-664A-A91F-3E7C619898AD}" dt="2022-05-13T08:48:15.782" v="19241" actId="1036"/>
          <ac:picMkLst>
            <pc:docMk/>
            <pc:sldMk cId="477351189" sldId="364"/>
            <ac:picMk id="30" creationId="{8FA3A7ED-3E39-49CC-835C-A48E73E2EC7E}"/>
          </ac:picMkLst>
        </pc:picChg>
        <pc:picChg chg="add mod modCrop">
          <ac:chgData name="Ashok, Sachin" userId="fc960850-3362-4299-93cf-3333984e9092" providerId="ADAL" clId="{FDBF16A5-36F0-664A-A91F-3E7C619898AD}" dt="2022-05-13T09:11:58.556" v="19448" actId="208"/>
          <ac:picMkLst>
            <pc:docMk/>
            <pc:sldMk cId="477351189" sldId="364"/>
            <ac:picMk id="37" creationId="{FE519205-B45F-6064-118B-C4EFE5869A7C}"/>
          </ac:picMkLst>
        </pc:picChg>
        <pc:cxnChg chg="add mod">
          <ac:chgData name="Ashok, Sachin" userId="fc960850-3362-4299-93cf-3333984e9092" providerId="ADAL" clId="{FDBF16A5-36F0-664A-A91F-3E7C619898AD}" dt="2022-05-13T09:52:40.935" v="20077" actId="208"/>
          <ac:cxnSpMkLst>
            <pc:docMk/>
            <pc:sldMk cId="477351189" sldId="364"/>
            <ac:cxnSpMk id="17" creationId="{0AEAFEE1-3980-9CC0-DFBE-05BCA508E4EA}"/>
          </ac:cxnSpMkLst>
        </pc:cxnChg>
        <pc:cxnChg chg="add del mod">
          <ac:chgData name="Ashok, Sachin" userId="fc960850-3362-4299-93cf-3333984e9092" providerId="ADAL" clId="{FDBF16A5-36F0-664A-A91F-3E7C619898AD}" dt="2022-05-13T09:29:06.104" v="19745" actId="478"/>
          <ac:cxnSpMkLst>
            <pc:docMk/>
            <pc:sldMk cId="477351189" sldId="364"/>
            <ac:cxnSpMk id="23" creationId="{6E4CEAE6-7901-56BD-ABF0-78BE3ECBD374}"/>
          </ac:cxnSpMkLst>
        </pc:cxnChg>
        <pc:cxnChg chg="mod">
          <ac:chgData name="Ashok, Sachin" userId="fc960850-3362-4299-93cf-3333984e9092" providerId="ADAL" clId="{FDBF16A5-36F0-664A-A91F-3E7C619898AD}" dt="2022-05-13T09:01:17.055" v="19373" actId="1038"/>
          <ac:cxnSpMkLst>
            <pc:docMk/>
            <pc:sldMk cId="477351189" sldId="364"/>
            <ac:cxnSpMk id="26" creationId="{D9C3EFD3-0DA9-4842-A57F-0286D7DEDC3A}"/>
          </ac:cxnSpMkLst>
        </pc:cxnChg>
        <pc:cxnChg chg="add del mod">
          <ac:chgData name="Ashok, Sachin" userId="fc960850-3362-4299-93cf-3333984e9092" providerId="ADAL" clId="{FDBF16A5-36F0-664A-A91F-3E7C619898AD}" dt="2022-05-13T09:37:02.824" v="19814" actId="11529"/>
          <ac:cxnSpMkLst>
            <pc:docMk/>
            <pc:sldMk cId="477351189" sldId="364"/>
            <ac:cxnSpMk id="47" creationId="{87D934FE-E7F2-55B2-FDDE-A3116D286242}"/>
          </ac:cxnSpMkLst>
        </pc:cxnChg>
        <pc:cxnChg chg="add mod">
          <ac:chgData name="Ashok, Sachin" userId="fc960850-3362-4299-93cf-3333984e9092" providerId="ADAL" clId="{FDBF16A5-36F0-664A-A91F-3E7C619898AD}" dt="2022-05-13T09:52:40.935" v="20077" actId="208"/>
          <ac:cxnSpMkLst>
            <pc:docMk/>
            <pc:sldMk cId="477351189" sldId="364"/>
            <ac:cxnSpMk id="53" creationId="{6CAD05BE-C9CF-C9A3-2678-98A3875F96F3}"/>
          </ac:cxnSpMkLst>
        </pc:cxnChg>
        <pc:cxnChg chg="mod">
          <ac:chgData name="Ashok, Sachin" userId="fc960850-3362-4299-93cf-3333984e9092" providerId="ADAL" clId="{FDBF16A5-36F0-664A-A91F-3E7C619898AD}" dt="2022-05-13T08:58:55.295" v="19311" actId="14100"/>
          <ac:cxnSpMkLst>
            <pc:docMk/>
            <pc:sldMk cId="477351189" sldId="364"/>
            <ac:cxnSpMk id="54" creationId="{739307A7-4173-44AB-9D43-5C246B2547FD}"/>
          </ac:cxnSpMkLst>
        </pc:cxnChg>
      </pc:sldChg>
      <pc:sldChg chg="addSp delSp modSp new del modAnim">
        <pc:chgData name="Ashok, Sachin" userId="fc960850-3362-4299-93cf-3333984e9092" providerId="ADAL" clId="{FDBF16A5-36F0-664A-A91F-3E7C619898AD}" dt="2022-05-13T09:20:15.971" v="19471" actId="2696"/>
        <pc:sldMkLst>
          <pc:docMk/>
          <pc:sldMk cId="1220870756" sldId="365"/>
        </pc:sldMkLst>
        <pc:spChg chg="add del mod">
          <ac:chgData name="Ashok, Sachin" userId="fc960850-3362-4299-93cf-3333984e9092" providerId="ADAL" clId="{FDBF16A5-36F0-664A-A91F-3E7C619898AD}" dt="2022-05-13T08:51:40.019" v="19253"/>
          <ac:spMkLst>
            <pc:docMk/>
            <pc:sldMk cId="1220870756" sldId="365"/>
            <ac:spMk id="5" creationId="{D875CE6D-7E8C-C6FD-2531-B95D5B3B155E}"/>
          </ac:spMkLst>
        </pc:spChg>
        <pc:picChg chg="add del mod">
          <ac:chgData name="Ashok, Sachin" userId="fc960850-3362-4299-93cf-3333984e9092" providerId="ADAL" clId="{FDBF16A5-36F0-664A-A91F-3E7C619898AD}" dt="2022-05-13T08:51:40.019" v="19253"/>
          <ac:picMkLst>
            <pc:docMk/>
            <pc:sldMk cId="1220870756" sldId="365"/>
            <ac:picMk id="4" creationId="{DB464735-296F-3BFA-971D-D10C390588D6}"/>
          </ac:picMkLst>
        </pc:picChg>
      </pc:sldChg>
      <pc:sldChg chg="modSp del">
        <pc:chgData name="Ashok, Sachin" userId="fc960850-3362-4299-93cf-3333984e9092" providerId="ADAL" clId="{FDBF16A5-36F0-664A-A91F-3E7C619898AD}" dt="2022-05-13T09:24:43.005" v="19505" actId="2696"/>
        <pc:sldMkLst>
          <pc:docMk/>
          <pc:sldMk cId="1762507308" sldId="365"/>
        </pc:sldMkLst>
        <pc:spChg chg="mod">
          <ac:chgData name="Ashok, Sachin" userId="fc960850-3362-4299-93cf-3333984e9092" providerId="ADAL" clId="{FDBF16A5-36F0-664A-A91F-3E7C619898AD}" dt="2022-05-13T09:20:54.466" v="19474" actId="14"/>
          <ac:spMkLst>
            <pc:docMk/>
            <pc:sldMk cId="1762507308" sldId="365"/>
            <ac:spMk id="10" creationId="{2B56652E-4CCF-4517-8FC1-88F4CAD9FA7F}"/>
          </ac:spMkLst>
        </pc:spChg>
      </pc:sldChg>
      <pc:sldChg chg="addSp delSp modSp mod delAnim modAnim modNotesTx">
        <pc:chgData name="Ashok, Sachin" userId="fc960850-3362-4299-93cf-3333984e9092" providerId="ADAL" clId="{FDBF16A5-36F0-664A-A91F-3E7C619898AD}" dt="2022-05-14T09:31:46.247" v="50214" actId="20577"/>
        <pc:sldMkLst>
          <pc:docMk/>
          <pc:sldMk cId="2393806194" sldId="365"/>
        </pc:sldMkLst>
        <pc:spChg chg="del">
          <ac:chgData name="Ashok, Sachin" userId="fc960850-3362-4299-93cf-3333984e9092" providerId="ADAL" clId="{FDBF16A5-36F0-664A-A91F-3E7C619898AD}" dt="2022-05-14T03:30:39.385" v="38112" actId="478"/>
          <ac:spMkLst>
            <pc:docMk/>
            <pc:sldMk cId="2393806194" sldId="365"/>
            <ac:spMk id="3" creationId="{E5EE9F6C-03E0-ABDC-6B51-7678116D9BCF}"/>
          </ac:spMkLst>
        </pc:spChg>
        <pc:spChg chg="del">
          <ac:chgData name="Ashok, Sachin" userId="fc960850-3362-4299-93cf-3333984e9092" providerId="ADAL" clId="{FDBF16A5-36F0-664A-A91F-3E7C619898AD}" dt="2022-05-14T03:30:39.385" v="38112" actId="478"/>
          <ac:spMkLst>
            <pc:docMk/>
            <pc:sldMk cId="2393806194" sldId="365"/>
            <ac:spMk id="4" creationId="{C35EBD1B-ED57-69E1-EE2F-68E7807AAC94}"/>
          </ac:spMkLst>
        </pc:spChg>
        <pc:spChg chg="del">
          <ac:chgData name="Ashok, Sachin" userId="fc960850-3362-4299-93cf-3333984e9092" providerId="ADAL" clId="{FDBF16A5-36F0-664A-A91F-3E7C619898AD}" dt="2022-05-14T03:30:39.385" v="38112" actId="478"/>
          <ac:spMkLst>
            <pc:docMk/>
            <pc:sldMk cId="2393806194" sldId="365"/>
            <ac:spMk id="5" creationId="{1A5243BD-FFED-82B1-308D-1265B6DA0680}"/>
          </ac:spMkLst>
        </pc:spChg>
        <pc:spChg chg="del">
          <ac:chgData name="Ashok, Sachin" userId="fc960850-3362-4299-93cf-3333984e9092" providerId="ADAL" clId="{FDBF16A5-36F0-664A-A91F-3E7C619898AD}" dt="2022-05-14T03:30:39.385" v="38112" actId="478"/>
          <ac:spMkLst>
            <pc:docMk/>
            <pc:sldMk cId="2393806194" sldId="365"/>
            <ac:spMk id="6" creationId="{E5AF9CAA-E11D-0461-C5C0-29C41B60CCB8}"/>
          </ac:spMkLst>
        </pc:spChg>
        <pc:spChg chg="del">
          <ac:chgData name="Ashok, Sachin" userId="fc960850-3362-4299-93cf-3333984e9092" providerId="ADAL" clId="{FDBF16A5-36F0-664A-A91F-3E7C619898AD}" dt="2022-05-14T03:30:39.385" v="38112" actId="478"/>
          <ac:spMkLst>
            <pc:docMk/>
            <pc:sldMk cId="2393806194" sldId="365"/>
            <ac:spMk id="7" creationId="{739CBC7F-DCC0-6B4E-294D-0C306D735D10}"/>
          </ac:spMkLst>
        </pc:spChg>
        <pc:spChg chg="del">
          <ac:chgData name="Ashok, Sachin" userId="fc960850-3362-4299-93cf-3333984e9092" providerId="ADAL" clId="{FDBF16A5-36F0-664A-A91F-3E7C619898AD}" dt="2022-05-14T03:30:39.385" v="38112" actId="478"/>
          <ac:spMkLst>
            <pc:docMk/>
            <pc:sldMk cId="2393806194" sldId="365"/>
            <ac:spMk id="9" creationId="{152A9CF8-A747-4204-0DFC-E6957C36E270}"/>
          </ac:spMkLst>
        </pc:spChg>
        <pc:spChg chg="del">
          <ac:chgData name="Ashok, Sachin" userId="fc960850-3362-4299-93cf-3333984e9092" providerId="ADAL" clId="{FDBF16A5-36F0-664A-A91F-3E7C619898AD}" dt="2022-05-14T03:30:39.385" v="38112" actId="478"/>
          <ac:spMkLst>
            <pc:docMk/>
            <pc:sldMk cId="2393806194" sldId="365"/>
            <ac:spMk id="10" creationId="{8B790923-ED42-BAF3-25CB-D8E8390E6C3A}"/>
          </ac:spMkLst>
        </pc:spChg>
        <pc:spChg chg="del">
          <ac:chgData name="Ashok, Sachin" userId="fc960850-3362-4299-93cf-3333984e9092" providerId="ADAL" clId="{FDBF16A5-36F0-664A-A91F-3E7C619898AD}" dt="2022-05-14T03:30:39.385" v="38112" actId="478"/>
          <ac:spMkLst>
            <pc:docMk/>
            <pc:sldMk cId="2393806194" sldId="365"/>
            <ac:spMk id="11" creationId="{405B97CB-CE2A-86AF-A768-32661BFA6818}"/>
          </ac:spMkLst>
        </pc:spChg>
        <pc:spChg chg="del">
          <ac:chgData name="Ashok, Sachin" userId="fc960850-3362-4299-93cf-3333984e9092" providerId="ADAL" clId="{FDBF16A5-36F0-664A-A91F-3E7C619898AD}" dt="2022-05-14T03:30:39.385" v="38112" actId="478"/>
          <ac:spMkLst>
            <pc:docMk/>
            <pc:sldMk cId="2393806194" sldId="365"/>
            <ac:spMk id="13" creationId="{9D3EAFFC-2535-C514-F4DB-7A59FD7210C3}"/>
          </ac:spMkLst>
        </pc:spChg>
        <pc:spChg chg="del">
          <ac:chgData name="Ashok, Sachin" userId="fc960850-3362-4299-93cf-3333984e9092" providerId="ADAL" clId="{FDBF16A5-36F0-664A-A91F-3E7C619898AD}" dt="2022-05-14T03:30:39.385" v="38112" actId="478"/>
          <ac:spMkLst>
            <pc:docMk/>
            <pc:sldMk cId="2393806194" sldId="365"/>
            <ac:spMk id="21" creationId="{6F340BC0-5A0C-D19F-33D8-3619A4384EAA}"/>
          </ac:spMkLst>
        </pc:spChg>
        <pc:spChg chg="del">
          <ac:chgData name="Ashok, Sachin" userId="fc960850-3362-4299-93cf-3333984e9092" providerId="ADAL" clId="{FDBF16A5-36F0-664A-A91F-3E7C619898AD}" dt="2022-05-14T03:30:39.385" v="38112" actId="478"/>
          <ac:spMkLst>
            <pc:docMk/>
            <pc:sldMk cId="2393806194" sldId="365"/>
            <ac:spMk id="24" creationId="{8245E913-3663-E2B4-6750-B60726C1BBCC}"/>
          </ac:spMkLst>
        </pc:spChg>
        <pc:spChg chg="add mod">
          <ac:chgData name="Ashok, Sachin" userId="fc960850-3362-4299-93cf-3333984e9092" providerId="ADAL" clId="{FDBF16A5-36F0-664A-A91F-3E7C619898AD}" dt="2022-05-14T03:30:53.605" v="38113"/>
          <ac:spMkLst>
            <pc:docMk/>
            <pc:sldMk cId="2393806194" sldId="365"/>
            <ac:spMk id="25" creationId="{C1021E1A-6527-8719-0884-1E07723FD20E}"/>
          </ac:spMkLst>
        </pc:spChg>
        <pc:spChg chg="add mod">
          <ac:chgData name="Ashok, Sachin" userId="fc960850-3362-4299-93cf-3333984e9092" providerId="ADAL" clId="{FDBF16A5-36F0-664A-A91F-3E7C619898AD}" dt="2022-05-14T03:30:53.605" v="38113"/>
          <ac:spMkLst>
            <pc:docMk/>
            <pc:sldMk cId="2393806194" sldId="365"/>
            <ac:spMk id="27" creationId="{FEC6DAC3-DE6D-8D5E-A974-3301C2E3E207}"/>
          </ac:spMkLst>
        </pc:spChg>
        <pc:spChg chg="add mod">
          <ac:chgData name="Ashok, Sachin" userId="fc960850-3362-4299-93cf-3333984e9092" providerId="ADAL" clId="{FDBF16A5-36F0-664A-A91F-3E7C619898AD}" dt="2022-05-14T03:30:53.605" v="38113"/>
          <ac:spMkLst>
            <pc:docMk/>
            <pc:sldMk cId="2393806194" sldId="365"/>
            <ac:spMk id="28" creationId="{6E5FAF00-7EA1-C606-598E-875DE4EFCC03}"/>
          </ac:spMkLst>
        </pc:spChg>
        <pc:spChg chg="add mod">
          <ac:chgData name="Ashok, Sachin" userId="fc960850-3362-4299-93cf-3333984e9092" providerId="ADAL" clId="{FDBF16A5-36F0-664A-A91F-3E7C619898AD}" dt="2022-05-14T03:30:53.605" v="38113"/>
          <ac:spMkLst>
            <pc:docMk/>
            <pc:sldMk cId="2393806194" sldId="365"/>
            <ac:spMk id="30" creationId="{0FE32E9D-3B05-5958-B952-DCF423868F21}"/>
          </ac:spMkLst>
        </pc:spChg>
        <pc:spChg chg="add mod">
          <ac:chgData name="Ashok, Sachin" userId="fc960850-3362-4299-93cf-3333984e9092" providerId="ADAL" clId="{FDBF16A5-36F0-664A-A91F-3E7C619898AD}" dt="2022-05-14T03:30:53.605" v="38113"/>
          <ac:spMkLst>
            <pc:docMk/>
            <pc:sldMk cId="2393806194" sldId="365"/>
            <ac:spMk id="31" creationId="{B5792F39-BB5D-6345-A5BE-2EB5C7B08385}"/>
          </ac:spMkLst>
        </pc:spChg>
        <pc:spChg chg="add mod">
          <ac:chgData name="Ashok, Sachin" userId="fc960850-3362-4299-93cf-3333984e9092" providerId="ADAL" clId="{FDBF16A5-36F0-664A-A91F-3E7C619898AD}" dt="2022-05-14T03:30:53.605" v="38113"/>
          <ac:spMkLst>
            <pc:docMk/>
            <pc:sldMk cId="2393806194" sldId="365"/>
            <ac:spMk id="34" creationId="{24D4E370-13FA-D73F-0E85-0534CD5917D4}"/>
          </ac:spMkLst>
        </pc:spChg>
        <pc:spChg chg="add mod">
          <ac:chgData name="Ashok, Sachin" userId="fc960850-3362-4299-93cf-3333984e9092" providerId="ADAL" clId="{FDBF16A5-36F0-664A-A91F-3E7C619898AD}" dt="2022-05-14T03:30:53.605" v="38113"/>
          <ac:spMkLst>
            <pc:docMk/>
            <pc:sldMk cId="2393806194" sldId="365"/>
            <ac:spMk id="35" creationId="{BD61D559-7A24-1A3D-99DC-B462D0EEFB63}"/>
          </ac:spMkLst>
        </pc:spChg>
        <pc:spChg chg="add mod">
          <ac:chgData name="Ashok, Sachin" userId="fc960850-3362-4299-93cf-3333984e9092" providerId="ADAL" clId="{FDBF16A5-36F0-664A-A91F-3E7C619898AD}" dt="2022-05-14T03:30:53.605" v="38113"/>
          <ac:spMkLst>
            <pc:docMk/>
            <pc:sldMk cId="2393806194" sldId="365"/>
            <ac:spMk id="36" creationId="{17951B2B-44CD-7C60-ED51-9176F79F049A}"/>
          </ac:spMkLst>
        </pc:spChg>
        <pc:spChg chg="add mod">
          <ac:chgData name="Ashok, Sachin" userId="fc960850-3362-4299-93cf-3333984e9092" providerId="ADAL" clId="{FDBF16A5-36F0-664A-A91F-3E7C619898AD}" dt="2022-05-14T03:30:53.605" v="38113"/>
          <ac:spMkLst>
            <pc:docMk/>
            <pc:sldMk cId="2393806194" sldId="365"/>
            <ac:spMk id="38" creationId="{74BA8805-F2A7-A3C9-B9D1-01A2F4B0E85A}"/>
          </ac:spMkLst>
        </pc:spChg>
        <pc:spChg chg="add mod">
          <ac:chgData name="Ashok, Sachin" userId="fc960850-3362-4299-93cf-3333984e9092" providerId="ADAL" clId="{FDBF16A5-36F0-664A-A91F-3E7C619898AD}" dt="2022-05-14T03:30:53.605" v="38113"/>
          <ac:spMkLst>
            <pc:docMk/>
            <pc:sldMk cId="2393806194" sldId="365"/>
            <ac:spMk id="39" creationId="{06B424C1-F700-2E4F-6165-FAD7D3604022}"/>
          </ac:spMkLst>
        </pc:spChg>
        <pc:spChg chg="add mod">
          <ac:chgData name="Ashok, Sachin" userId="fc960850-3362-4299-93cf-3333984e9092" providerId="ADAL" clId="{FDBF16A5-36F0-664A-A91F-3E7C619898AD}" dt="2022-05-14T03:30:53.605" v="38113"/>
          <ac:spMkLst>
            <pc:docMk/>
            <pc:sldMk cId="2393806194" sldId="365"/>
            <ac:spMk id="40" creationId="{F301FD37-629A-9773-3595-CD72168D2B17}"/>
          </ac:spMkLst>
        </pc:spChg>
        <pc:spChg chg="add mod">
          <ac:chgData name="Ashok, Sachin" userId="fc960850-3362-4299-93cf-3333984e9092" providerId="ADAL" clId="{FDBF16A5-36F0-664A-A91F-3E7C619898AD}" dt="2022-05-14T03:38:00.650" v="38281"/>
          <ac:spMkLst>
            <pc:docMk/>
            <pc:sldMk cId="2393806194" sldId="365"/>
            <ac:spMk id="41" creationId="{8E049F7A-7E4D-0A52-892D-E0E57FAAFEDA}"/>
          </ac:spMkLst>
        </pc:spChg>
        <pc:spChg chg="add mod">
          <ac:chgData name="Ashok, Sachin" userId="fc960850-3362-4299-93cf-3333984e9092" providerId="ADAL" clId="{FDBF16A5-36F0-664A-A91F-3E7C619898AD}" dt="2022-05-14T03:30:53.605" v="38113"/>
          <ac:spMkLst>
            <pc:docMk/>
            <pc:sldMk cId="2393806194" sldId="365"/>
            <ac:spMk id="42" creationId="{D8D73668-ACC7-321B-F956-3DCD7F641D3A}"/>
          </ac:spMkLst>
        </pc:spChg>
        <pc:spChg chg="add mod">
          <ac:chgData name="Ashok, Sachin" userId="fc960850-3362-4299-93cf-3333984e9092" providerId="ADAL" clId="{FDBF16A5-36F0-664A-A91F-3E7C619898AD}" dt="2022-05-14T03:30:53.605" v="38113"/>
          <ac:spMkLst>
            <pc:docMk/>
            <pc:sldMk cId="2393806194" sldId="365"/>
            <ac:spMk id="44" creationId="{CBFE7C9A-A95C-CE86-0987-EA5639DB75EC}"/>
          </ac:spMkLst>
        </pc:spChg>
        <pc:spChg chg="add mod">
          <ac:chgData name="Ashok, Sachin" userId="fc960850-3362-4299-93cf-3333984e9092" providerId="ADAL" clId="{FDBF16A5-36F0-664A-A91F-3E7C619898AD}" dt="2022-05-14T03:30:53.605" v="38113"/>
          <ac:spMkLst>
            <pc:docMk/>
            <pc:sldMk cId="2393806194" sldId="365"/>
            <ac:spMk id="45" creationId="{F90EA1FC-DF47-7892-6CAF-FA0C2069C326}"/>
          </ac:spMkLst>
        </pc:spChg>
        <pc:spChg chg="add mod">
          <ac:chgData name="Ashok, Sachin" userId="fc960850-3362-4299-93cf-3333984e9092" providerId="ADAL" clId="{FDBF16A5-36F0-664A-A91F-3E7C619898AD}" dt="2022-05-14T03:30:53.605" v="38113"/>
          <ac:spMkLst>
            <pc:docMk/>
            <pc:sldMk cId="2393806194" sldId="365"/>
            <ac:spMk id="46" creationId="{F540EE3C-A697-DC38-E56C-127BBF827F7C}"/>
          </ac:spMkLst>
        </pc:spChg>
        <pc:spChg chg="add mod">
          <ac:chgData name="Ashok, Sachin" userId="fc960850-3362-4299-93cf-3333984e9092" providerId="ADAL" clId="{FDBF16A5-36F0-664A-A91F-3E7C619898AD}" dt="2022-05-14T03:30:53.605" v="38113"/>
          <ac:spMkLst>
            <pc:docMk/>
            <pc:sldMk cId="2393806194" sldId="365"/>
            <ac:spMk id="49" creationId="{A6A31C08-1C1D-4AD8-85C1-09C2A04E18F4}"/>
          </ac:spMkLst>
        </pc:spChg>
        <pc:spChg chg="add mod">
          <ac:chgData name="Ashok, Sachin" userId="fc960850-3362-4299-93cf-3333984e9092" providerId="ADAL" clId="{FDBF16A5-36F0-664A-A91F-3E7C619898AD}" dt="2022-05-14T03:30:53.605" v="38113"/>
          <ac:spMkLst>
            <pc:docMk/>
            <pc:sldMk cId="2393806194" sldId="365"/>
            <ac:spMk id="50" creationId="{76004643-F332-D85A-5DB4-4160F092E2AD}"/>
          </ac:spMkLst>
        </pc:spChg>
        <pc:spChg chg="add mod">
          <ac:chgData name="Ashok, Sachin" userId="fc960850-3362-4299-93cf-3333984e9092" providerId="ADAL" clId="{FDBF16A5-36F0-664A-A91F-3E7C619898AD}" dt="2022-05-14T03:30:53.605" v="38113"/>
          <ac:spMkLst>
            <pc:docMk/>
            <pc:sldMk cId="2393806194" sldId="365"/>
            <ac:spMk id="51" creationId="{F3723001-BE10-1EA4-046B-971F1B6C05BE}"/>
          </ac:spMkLst>
        </pc:spChg>
        <pc:spChg chg="add del mod">
          <ac:chgData name="Ashok, Sachin" userId="fc960850-3362-4299-93cf-3333984e9092" providerId="ADAL" clId="{FDBF16A5-36F0-664A-A91F-3E7C619898AD}" dt="2022-05-14T08:27:07.677" v="48610" actId="478"/>
          <ac:spMkLst>
            <pc:docMk/>
            <pc:sldMk cId="2393806194" sldId="365"/>
            <ac:spMk id="52" creationId="{B4AE79C2-7375-665B-FB0E-93F65CEF8D93}"/>
          </ac:spMkLst>
        </pc:spChg>
        <pc:spChg chg="add mod">
          <ac:chgData name="Ashok, Sachin" userId="fc960850-3362-4299-93cf-3333984e9092" providerId="ADAL" clId="{FDBF16A5-36F0-664A-A91F-3E7C619898AD}" dt="2022-05-14T03:30:53.605" v="38113"/>
          <ac:spMkLst>
            <pc:docMk/>
            <pc:sldMk cId="2393806194" sldId="365"/>
            <ac:spMk id="53" creationId="{26783C1B-168A-EC42-C009-0C73162B8092}"/>
          </ac:spMkLst>
        </pc:spChg>
        <pc:spChg chg="add mod">
          <ac:chgData name="Ashok, Sachin" userId="fc960850-3362-4299-93cf-3333984e9092" providerId="ADAL" clId="{FDBF16A5-36F0-664A-A91F-3E7C619898AD}" dt="2022-05-14T03:30:53.605" v="38113"/>
          <ac:spMkLst>
            <pc:docMk/>
            <pc:sldMk cId="2393806194" sldId="365"/>
            <ac:spMk id="54" creationId="{AC4111DA-571F-A015-D603-5C6C5527B5FA}"/>
          </ac:spMkLst>
        </pc:spChg>
        <pc:spChg chg="add del mod">
          <ac:chgData name="Ashok, Sachin" userId="fc960850-3362-4299-93cf-3333984e9092" providerId="ADAL" clId="{FDBF16A5-36F0-664A-A91F-3E7C619898AD}" dt="2022-05-14T03:34:46.092" v="38168" actId="478"/>
          <ac:spMkLst>
            <pc:docMk/>
            <pc:sldMk cId="2393806194" sldId="365"/>
            <ac:spMk id="55" creationId="{C3A95F58-7BD3-75FE-F7A0-4E33FB983D32}"/>
          </ac:spMkLst>
        </pc:spChg>
        <pc:spChg chg="mod">
          <ac:chgData name="Ashok, Sachin" userId="fc960850-3362-4299-93cf-3333984e9092" providerId="ADAL" clId="{FDBF16A5-36F0-664A-A91F-3E7C619898AD}" dt="2022-05-14T03:35:07.398" v="38173" actId="11530"/>
          <ac:spMkLst>
            <pc:docMk/>
            <pc:sldMk cId="2393806194" sldId="365"/>
            <ac:spMk id="58" creationId="{6F7ED2AD-6833-F84F-25FB-909C851BE3EF}"/>
          </ac:spMkLst>
        </pc:spChg>
        <pc:spChg chg="mod">
          <ac:chgData name="Ashok, Sachin" userId="fc960850-3362-4299-93cf-3333984e9092" providerId="ADAL" clId="{FDBF16A5-36F0-664A-A91F-3E7C619898AD}" dt="2022-05-14T03:35:07.398" v="38173" actId="11530"/>
          <ac:spMkLst>
            <pc:docMk/>
            <pc:sldMk cId="2393806194" sldId="365"/>
            <ac:spMk id="59" creationId="{D73FC0B7-A7F7-50A7-0850-1112C66D9B7B}"/>
          </ac:spMkLst>
        </pc:spChg>
        <pc:spChg chg="mod">
          <ac:chgData name="Ashok, Sachin" userId="fc960850-3362-4299-93cf-3333984e9092" providerId="ADAL" clId="{FDBF16A5-36F0-664A-A91F-3E7C619898AD}" dt="2022-05-14T03:35:07.398" v="38173" actId="11530"/>
          <ac:spMkLst>
            <pc:docMk/>
            <pc:sldMk cId="2393806194" sldId="365"/>
            <ac:spMk id="60" creationId="{9DB4DB59-D202-0756-E71E-B66D57281A0B}"/>
          </ac:spMkLst>
        </pc:spChg>
        <pc:spChg chg="mod">
          <ac:chgData name="Ashok, Sachin" userId="fc960850-3362-4299-93cf-3333984e9092" providerId="ADAL" clId="{FDBF16A5-36F0-664A-A91F-3E7C619898AD}" dt="2022-05-14T03:35:07.398" v="38173" actId="11530"/>
          <ac:spMkLst>
            <pc:docMk/>
            <pc:sldMk cId="2393806194" sldId="365"/>
            <ac:spMk id="61" creationId="{58F4B5C0-6E20-DE6B-D67C-30240E7A1716}"/>
          </ac:spMkLst>
        </pc:spChg>
        <pc:spChg chg="mod">
          <ac:chgData name="Ashok, Sachin" userId="fc960850-3362-4299-93cf-3333984e9092" providerId="ADAL" clId="{FDBF16A5-36F0-664A-A91F-3E7C619898AD}" dt="2022-05-14T03:35:07.398" v="38173" actId="11530"/>
          <ac:spMkLst>
            <pc:docMk/>
            <pc:sldMk cId="2393806194" sldId="365"/>
            <ac:spMk id="63" creationId="{AF9ADF6F-206F-0979-3FA7-48F23774E607}"/>
          </ac:spMkLst>
        </pc:spChg>
        <pc:spChg chg="add del mod">
          <ac:chgData name="Ashok, Sachin" userId="fc960850-3362-4299-93cf-3333984e9092" providerId="ADAL" clId="{FDBF16A5-36F0-664A-A91F-3E7C619898AD}" dt="2022-05-14T03:35:30.989" v="38177" actId="21"/>
          <ac:spMkLst>
            <pc:docMk/>
            <pc:sldMk cId="2393806194" sldId="365"/>
            <ac:spMk id="65" creationId="{22077888-FD37-3E49-A876-B0B864AC639A}"/>
          </ac:spMkLst>
        </pc:spChg>
        <pc:spChg chg="mod">
          <ac:chgData name="Ashok, Sachin" userId="fc960850-3362-4299-93cf-3333984e9092" providerId="ADAL" clId="{FDBF16A5-36F0-664A-A91F-3E7C619898AD}" dt="2022-05-14T03:37:13.594" v="38236"/>
          <ac:spMkLst>
            <pc:docMk/>
            <pc:sldMk cId="2393806194" sldId="365"/>
            <ac:spMk id="68" creationId="{5EAC13F7-7A32-BA22-6D3F-DA70176274F5}"/>
          </ac:spMkLst>
        </pc:spChg>
        <pc:spChg chg="mod">
          <ac:chgData name="Ashok, Sachin" userId="fc960850-3362-4299-93cf-3333984e9092" providerId="ADAL" clId="{FDBF16A5-36F0-664A-A91F-3E7C619898AD}" dt="2022-05-14T03:37:13.594" v="38236"/>
          <ac:spMkLst>
            <pc:docMk/>
            <pc:sldMk cId="2393806194" sldId="365"/>
            <ac:spMk id="70" creationId="{0FE72A93-5834-D225-5C47-4FD1B2FB2597}"/>
          </ac:spMkLst>
        </pc:spChg>
        <pc:spChg chg="mod">
          <ac:chgData name="Ashok, Sachin" userId="fc960850-3362-4299-93cf-3333984e9092" providerId="ADAL" clId="{FDBF16A5-36F0-664A-A91F-3E7C619898AD}" dt="2022-05-14T03:37:13.594" v="38236"/>
          <ac:spMkLst>
            <pc:docMk/>
            <pc:sldMk cId="2393806194" sldId="365"/>
            <ac:spMk id="71" creationId="{B7CD620C-7EB5-8861-5883-3553798DEE61}"/>
          </ac:spMkLst>
        </pc:spChg>
        <pc:spChg chg="mod">
          <ac:chgData name="Ashok, Sachin" userId="fc960850-3362-4299-93cf-3333984e9092" providerId="ADAL" clId="{FDBF16A5-36F0-664A-A91F-3E7C619898AD}" dt="2022-05-14T03:37:13.594" v="38236"/>
          <ac:spMkLst>
            <pc:docMk/>
            <pc:sldMk cId="2393806194" sldId="365"/>
            <ac:spMk id="72" creationId="{1D8E98E5-37E4-44C2-3E0A-795D9EF525F4}"/>
          </ac:spMkLst>
        </pc:spChg>
        <pc:spChg chg="mod">
          <ac:chgData name="Ashok, Sachin" userId="fc960850-3362-4299-93cf-3333984e9092" providerId="ADAL" clId="{FDBF16A5-36F0-664A-A91F-3E7C619898AD}" dt="2022-05-14T03:37:13.594" v="38236"/>
          <ac:spMkLst>
            <pc:docMk/>
            <pc:sldMk cId="2393806194" sldId="365"/>
            <ac:spMk id="73" creationId="{146CA0E7-1B6F-E341-5731-488B5EBA72AD}"/>
          </ac:spMkLst>
        </pc:spChg>
        <pc:spChg chg="mod">
          <ac:chgData name="Ashok, Sachin" userId="fc960850-3362-4299-93cf-3333984e9092" providerId="ADAL" clId="{FDBF16A5-36F0-664A-A91F-3E7C619898AD}" dt="2022-05-14T03:37:13.594" v="38236"/>
          <ac:spMkLst>
            <pc:docMk/>
            <pc:sldMk cId="2393806194" sldId="365"/>
            <ac:spMk id="75" creationId="{4C157780-13FA-1ECC-2656-1F4ED519B9F3}"/>
          </ac:spMkLst>
        </pc:spChg>
        <pc:grpChg chg="add del mod">
          <ac:chgData name="Ashok, Sachin" userId="fc960850-3362-4299-93cf-3333984e9092" providerId="ADAL" clId="{FDBF16A5-36F0-664A-A91F-3E7C619898AD}" dt="2022-05-14T03:37:12.422" v="38235" actId="478"/>
          <ac:grpSpMkLst>
            <pc:docMk/>
            <pc:sldMk cId="2393806194" sldId="365"/>
            <ac:grpSpMk id="56" creationId="{19188346-4B98-F41A-37C6-E04EC8FC703A}"/>
          </ac:grpSpMkLst>
        </pc:grpChg>
        <pc:grpChg chg="add mod">
          <ac:chgData name="Ashok, Sachin" userId="fc960850-3362-4299-93cf-3333984e9092" providerId="ADAL" clId="{FDBF16A5-36F0-664A-A91F-3E7C619898AD}" dt="2022-05-14T03:37:22.892" v="38237" actId="1076"/>
          <ac:grpSpMkLst>
            <pc:docMk/>
            <pc:sldMk cId="2393806194" sldId="365"/>
            <ac:grpSpMk id="66" creationId="{E15D89AF-CA36-859F-8284-9DDE1BAE6C7C}"/>
          </ac:grpSpMkLst>
        </pc:grpChg>
        <pc:grpChg chg="mod">
          <ac:chgData name="Ashok, Sachin" userId="fc960850-3362-4299-93cf-3333984e9092" providerId="ADAL" clId="{FDBF16A5-36F0-664A-A91F-3E7C619898AD}" dt="2022-05-14T03:37:13.594" v="38236"/>
          <ac:grpSpMkLst>
            <pc:docMk/>
            <pc:sldMk cId="2393806194" sldId="365"/>
            <ac:grpSpMk id="67" creationId="{7EBD4029-863B-217D-BFBC-F8681C4203A8}"/>
          </ac:grpSpMkLst>
        </pc:grpChg>
        <pc:picChg chg="del">
          <ac:chgData name="Ashok, Sachin" userId="fc960850-3362-4299-93cf-3333984e9092" providerId="ADAL" clId="{FDBF16A5-36F0-664A-A91F-3E7C619898AD}" dt="2022-05-14T03:30:39.385" v="38112" actId="478"/>
          <ac:picMkLst>
            <pc:docMk/>
            <pc:sldMk cId="2393806194" sldId="365"/>
            <ac:picMk id="14" creationId="{25EB07B8-0B1D-6567-A42A-DB18F12A7863}"/>
          </ac:picMkLst>
        </pc:picChg>
        <pc:picChg chg="del">
          <ac:chgData name="Ashok, Sachin" userId="fc960850-3362-4299-93cf-3333984e9092" providerId="ADAL" clId="{FDBF16A5-36F0-664A-A91F-3E7C619898AD}" dt="2022-05-14T03:30:39.385" v="38112" actId="478"/>
          <ac:picMkLst>
            <pc:docMk/>
            <pc:sldMk cId="2393806194" sldId="365"/>
            <ac:picMk id="19" creationId="{04854B86-F859-6C77-0015-C8B42478C8DC}"/>
          </ac:picMkLst>
        </pc:picChg>
        <pc:picChg chg="del">
          <ac:chgData name="Ashok, Sachin" userId="fc960850-3362-4299-93cf-3333984e9092" providerId="ADAL" clId="{FDBF16A5-36F0-664A-A91F-3E7C619898AD}" dt="2022-05-14T03:30:39.385" v="38112" actId="478"/>
          <ac:picMkLst>
            <pc:docMk/>
            <pc:sldMk cId="2393806194" sldId="365"/>
            <ac:picMk id="20" creationId="{D6544614-B196-949F-6F56-451A58E06A52}"/>
          </ac:picMkLst>
        </pc:picChg>
        <pc:picChg chg="del">
          <ac:chgData name="Ashok, Sachin" userId="fc960850-3362-4299-93cf-3333984e9092" providerId="ADAL" clId="{FDBF16A5-36F0-664A-A91F-3E7C619898AD}" dt="2022-05-14T03:30:39.385" v="38112" actId="478"/>
          <ac:picMkLst>
            <pc:docMk/>
            <pc:sldMk cId="2393806194" sldId="365"/>
            <ac:picMk id="23" creationId="{BE53A6AF-190B-163A-D5D8-0E096B7C0E2F}"/>
          </ac:picMkLst>
        </pc:picChg>
        <pc:picChg chg="add mod">
          <ac:chgData name="Ashok, Sachin" userId="fc960850-3362-4299-93cf-3333984e9092" providerId="ADAL" clId="{FDBF16A5-36F0-664A-A91F-3E7C619898AD}" dt="2022-05-14T03:30:53.605" v="38113"/>
          <ac:picMkLst>
            <pc:docMk/>
            <pc:sldMk cId="2393806194" sldId="365"/>
            <ac:picMk id="29" creationId="{0AA1A3CC-1F79-475B-77AC-8335297A820F}"/>
          </ac:picMkLst>
        </pc:picChg>
        <pc:picChg chg="mod">
          <ac:chgData name="Ashok, Sachin" userId="fc960850-3362-4299-93cf-3333984e9092" providerId="ADAL" clId="{FDBF16A5-36F0-664A-A91F-3E7C619898AD}" dt="2022-05-14T03:35:07.398" v="38173" actId="11530"/>
          <ac:picMkLst>
            <pc:docMk/>
            <pc:sldMk cId="2393806194" sldId="365"/>
            <ac:picMk id="64" creationId="{F036B18D-05F5-5826-FE15-50D9C895189E}"/>
          </ac:picMkLst>
        </pc:picChg>
        <pc:picChg chg="mod">
          <ac:chgData name="Ashok, Sachin" userId="fc960850-3362-4299-93cf-3333984e9092" providerId="ADAL" clId="{FDBF16A5-36F0-664A-A91F-3E7C619898AD}" dt="2022-05-14T03:37:13.594" v="38236"/>
          <ac:picMkLst>
            <pc:docMk/>
            <pc:sldMk cId="2393806194" sldId="365"/>
            <ac:picMk id="76" creationId="{9BFA1853-4D70-112D-0039-23390CBD390F}"/>
          </ac:picMkLst>
        </pc:picChg>
        <pc:cxnChg chg="del">
          <ac:chgData name="Ashok, Sachin" userId="fc960850-3362-4299-93cf-3333984e9092" providerId="ADAL" clId="{FDBF16A5-36F0-664A-A91F-3E7C619898AD}" dt="2022-05-14T03:30:39.385" v="38112" actId="478"/>
          <ac:cxnSpMkLst>
            <pc:docMk/>
            <pc:sldMk cId="2393806194" sldId="365"/>
            <ac:cxnSpMk id="8" creationId="{0C50491B-2737-BF61-7189-D675A1811A9D}"/>
          </ac:cxnSpMkLst>
        </pc:cxnChg>
        <pc:cxnChg chg="del">
          <ac:chgData name="Ashok, Sachin" userId="fc960850-3362-4299-93cf-3333984e9092" providerId="ADAL" clId="{FDBF16A5-36F0-664A-A91F-3E7C619898AD}" dt="2022-05-14T03:30:39.385" v="38112" actId="478"/>
          <ac:cxnSpMkLst>
            <pc:docMk/>
            <pc:sldMk cId="2393806194" sldId="365"/>
            <ac:cxnSpMk id="12" creationId="{086C9A12-794F-E209-D665-B0A124A00A52}"/>
          </ac:cxnSpMkLst>
        </pc:cxnChg>
        <pc:cxnChg chg="del mod">
          <ac:chgData name="Ashok, Sachin" userId="fc960850-3362-4299-93cf-3333984e9092" providerId="ADAL" clId="{FDBF16A5-36F0-664A-A91F-3E7C619898AD}" dt="2022-05-14T03:30:39.385" v="38112" actId="478"/>
          <ac:cxnSpMkLst>
            <pc:docMk/>
            <pc:sldMk cId="2393806194" sldId="365"/>
            <ac:cxnSpMk id="15" creationId="{2F820721-84E7-2032-642C-D9F0AD932D36}"/>
          </ac:cxnSpMkLst>
        </pc:cxnChg>
        <pc:cxnChg chg="del">
          <ac:chgData name="Ashok, Sachin" userId="fc960850-3362-4299-93cf-3333984e9092" providerId="ADAL" clId="{FDBF16A5-36F0-664A-A91F-3E7C619898AD}" dt="2022-05-14T03:30:39.385" v="38112" actId="478"/>
          <ac:cxnSpMkLst>
            <pc:docMk/>
            <pc:sldMk cId="2393806194" sldId="365"/>
            <ac:cxnSpMk id="16" creationId="{26678C1A-99B0-F418-9D3B-FCAF517DAFA5}"/>
          </ac:cxnSpMkLst>
        </pc:cxnChg>
        <pc:cxnChg chg="del mod">
          <ac:chgData name="Ashok, Sachin" userId="fc960850-3362-4299-93cf-3333984e9092" providerId="ADAL" clId="{FDBF16A5-36F0-664A-A91F-3E7C619898AD}" dt="2022-05-14T03:30:39.385" v="38112" actId="478"/>
          <ac:cxnSpMkLst>
            <pc:docMk/>
            <pc:sldMk cId="2393806194" sldId="365"/>
            <ac:cxnSpMk id="17" creationId="{B51B1285-F7E2-D4EE-FE7C-A3B15AA6F138}"/>
          </ac:cxnSpMkLst>
        </pc:cxnChg>
        <pc:cxnChg chg="del mod">
          <ac:chgData name="Ashok, Sachin" userId="fc960850-3362-4299-93cf-3333984e9092" providerId="ADAL" clId="{FDBF16A5-36F0-664A-A91F-3E7C619898AD}" dt="2022-05-14T03:30:39.385" v="38112" actId="478"/>
          <ac:cxnSpMkLst>
            <pc:docMk/>
            <pc:sldMk cId="2393806194" sldId="365"/>
            <ac:cxnSpMk id="18" creationId="{1D606E42-27F6-4350-1D9B-9C9F70D36C53}"/>
          </ac:cxnSpMkLst>
        </pc:cxnChg>
        <pc:cxnChg chg="del mod">
          <ac:chgData name="Ashok, Sachin" userId="fc960850-3362-4299-93cf-3333984e9092" providerId="ADAL" clId="{FDBF16A5-36F0-664A-A91F-3E7C619898AD}" dt="2022-05-14T03:30:39.385" v="38112" actId="478"/>
          <ac:cxnSpMkLst>
            <pc:docMk/>
            <pc:sldMk cId="2393806194" sldId="365"/>
            <ac:cxnSpMk id="22" creationId="{863977A6-8E30-8668-1DA3-2B75B504AA67}"/>
          </ac:cxnSpMkLst>
        </pc:cxnChg>
        <pc:cxnChg chg="add mod">
          <ac:chgData name="Ashok, Sachin" userId="fc960850-3362-4299-93cf-3333984e9092" providerId="ADAL" clId="{FDBF16A5-36F0-664A-A91F-3E7C619898AD}" dt="2022-05-14T03:30:53.605" v="38113"/>
          <ac:cxnSpMkLst>
            <pc:docMk/>
            <pc:sldMk cId="2393806194" sldId="365"/>
            <ac:cxnSpMk id="26" creationId="{E4865A82-D246-30E5-A0C8-299EB37262C7}"/>
          </ac:cxnSpMkLst>
        </pc:cxnChg>
        <pc:cxnChg chg="add mod">
          <ac:chgData name="Ashok, Sachin" userId="fc960850-3362-4299-93cf-3333984e9092" providerId="ADAL" clId="{FDBF16A5-36F0-664A-A91F-3E7C619898AD}" dt="2022-05-14T03:30:53.605" v="38113"/>
          <ac:cxnSpMkLst>
            <pc:docMk/>
            <pc:sldMk cId="2393806194" sldId="365"/>
            <ac:cxnSpMk id="32" creationId="{FA70400D-A906-286F-FE55-E225B1EBA1F8}"/>
          </ac:cxnSpMkLst>
        </pc:cxnChg>
        <pc:cxnChg chg="add mod">
          <ac:chgData name="Ashok, Sachin" userId="fc960850-3362-4299-93cf-3333984e9092" providerId="ADAL" clId="{FDBF16A5-36F0-664A-A91F-3E7C619898AD}" dt="2022-05-14T03:30:53.605" v="38113"/>
          <ac:cxnSpMkLst>
            <pc:docMk/>
            <pc:sldMk cId="2393806194" sldId="365"/>
            <ac:cxnSpMk id="33" creationId="{2478E3B4-35D3-8651-A484-12EF03456183}"/>
          </ac:cxnSpMkLst>
        </pc:cxnChg>
        <pc:cxnChg chg="add mod">
          <ac:chgData name="Ashok, Sachin" userId="fc960850-3362-4299-93cf-3333984e9092" providerId="ADAL" clId="{FDBF16A5-36F0-664A-A91F-3E7C619898AD}" dt="2022-05-14T03:30:53.605" v="38113"/>
          <ac:cxnSpMkLst>
            <pc:docMk/>
            <pc:sldMk cId="2393806194" sldId="365"/>
            <ac:cxnSpMk id="37" creationId="{ECFF95D7-A6A8-E94F-8F2D-330278EC3CD6}"/>
          </ac:cxnSpMkLst>
        </pc:cxnChg>
        <pc:cxnChg chg="add mod">
          <ac:chgData name="Ashok, Sachin" userId="fc960850-3362-4299-93cf-3333984e9092" providerId="ADAL" clId="{FDBF16A5-36F0-664A-A91F-3E7C619898AD}" dt="2022-05-14T03:30:53.605" v="38113"/>
          <ac:cxnSpMkLst>
            <pc:docMk/>
            <pc:sldMk cId="2393806194" sldId="365"/>
            <ac:cxnSpMk id="43" creationId="{46088B24-EC02-CE2B-B02E-8C17B4F34FC7}"/>
          </ac:cxnSpMkLst>
        </pc:cxnChg>
        <pc:cxnChg chg="add mod">
          <ac:chgData name="Ashok, Sachin" userId="fc960850-3362-4299-93cf-3333984e9092" providerId="ADAL" clId="{FDBF16A5-36F0-664A-A91F-3E7C619898AD}" dt="2022-05-14T03:30:53.605" v="38113"/>
          <ac:cxnSpMkLst>
            <pc:docMk/>
            <pc:sldMk cId="2393806194" sldId="365"/>
            <ac:cxnSpMk id="47" creationId="{48AF72CA-DF5A-B0E3-E9D5-D056399B01BD}"/>
          </ac:cxnSpMkLst>
        </pc:cxnChg>
        <pc:cxnChg chg="add mod">
          <ac:chgData name="Ashok, Sachin" userId="fc960850-3362-4299-93cf-3333984e9092" providerId="ADAL" clId="{FDBF16A5-36F0-664A-A91F-3E7C619898AD}" dt="2022-05-14T03:30:53.605" v="38113"/>
          <ac:cxnSpMkLst>
            <pc:docMk/>
            <pc:sldMk cId="2393806194" sldId="365"/>
            <ac:cxnSpMk id="48" creationId="{0C9ECE42-C362-27F9-6165-C02C066FE444}"/>
          </ac:cxnSpMkLst>
        </pc:cxnChg>
        <pc:cxnChg chg="mod">
          <ac:chgData name="Ashok, Sachin" userId="fc960850-3362-4299-93cf-3333984e9092" providerId="ADAL" clId="{FDBF16A5-36F0-664A-A91F-3E7C619898AD}" dt="2022-05-14T03:35:07.398" v="38173" actId="11530"/>
          <ac:cxnSpMkLst>
            <pc:docMk/>
            <pc:sldMk cId="2393806194" sldId="365"/>
            <ac:cxnSpMk id="57" creationId="{D685F1BB-B6A1-B5C6-85CE-1786560A99D6}"/>
          </ac:cxnSpMkLst>
        </pc:cxnChg>
        <pc:cxnChg chg="mod">
          <ac:chgData name="Ashok, Sachin" userId="fc960850-3362-4299-93cf-3333984e9092" providerId="ADAL" clId="{FDBF16A5-36F0-664A-A91F-3E7C619898AD}" dt="2022-05-14T03:35:07.398" v="38173" actId="11530"/>
          <ac:cxnSpMkLst>
            <pc:docMk/>
            <pc:sldMk cId="2393806194" sldId="365"/>
            <ac:cxnSpMk id="62" creationId="{68DF429F-2070-0981-00A8-94D722C6744D}"/>
          </ac:cxnSpMkLst>
        </pc:cxnChg>
        <pc:cxnChg chg="mod">
          <ac:chgData name="Ashok, Sachin" userId="fc960850-3362-4299-93cf-3333984e9092" providerId="ADAL" clId="{FDBF16A5-36F0-664A-A91F-3E7C619898AD}" dt="2022-05-14T03:37:13.594" v="38236"/>
          <ac:cxnSpMkLst>
            <pc:docMk/>
            <pc:sldMk cId="2393806194" sldId="365"/>
            <ac:cxnSpMk id="69" creationId="{25B6840D-812E-13C7-5915-4D142C4BF003}"/>
          </ac:cxnSpMkLst>
        </pc:cxnChg>
        <pc:cxnChg chg="mod">
          <ac:chgData name="Ashok, Sachin" userId="fc960850-3362-4299-93cf-3333984e9092" providerId="ADAL" clId="{FDBF16A5-36F0-664A-A91F-3E7C619898AD}" dt="2022-05-14T03:37:13.594" v="38236"/>
          <ac:cxnSpMkLst>
            <pc:docMk/>
            <pc:sldMk cId="2393806194" sldId="365"/>
            <ac:cxnSpMk id="74" creationId="{EA2FF227-9AB1-3567-3328-CEFB6ECF35CC}"/>
          </ac:cxnSpMkLst>
        </pc:cxnChg>
      </pc:sldChg>
      <pc:sldChg chg="modSp add del mod ord">
        <pc:chgData name="Ashok, Sachin" userId="fc960850-3362-4299-93cf-3333984e9092" providerId="ADAL" clId="{FDBF16A5-36F0-664A-A91F-3E7C619898AD}" dt="2022-05-14T03:29:18.035" v="38094" actId="2696"/>
        <pc:sldMkLst>
          <pc:docMk/>
          <pc:sldMk cId="1596828137" sldId="366"/>
        </pc:sldMkLst>
        <pc:spChg chg="mod">
          <ac:chgData name="Ashok, Sachin" userId="fc960850-3362-4299-93cf-3333984e9092" providerId="ADAL" clId="{FDBF16A5-36F0-664A-A91F-3E7C619898AD}" dt="2022-05-13T14:29:02.963" v="37745" actId="5793"/>
          <ac:spMkLst>
            <pc:docMk/>
            <pc:sldMk cId="1596828137" sldId="366"/>
            <ac:spMk id="3" creationId="{65538531-FD5D-8648-37DC-F1C2C18DAF5E}"/>
          </ac:spMkLst>
        </pc:spChg>
      </pc:sldChg>
      <pc:sldChg chg="new del">
        <pc:chgData name="Ashok, Sachin" userId="fc960850-3362-4299-93cf-3333984e9092" providerId="ADAL" clId="{FDBF16A5-36F0-664A-A91F-3E7C619898AD}" dt="2022-05-13T11:40:18.177" v="24101" actId="2696"/>
        <pc:sldMkLst>
          <pc:docMk/>
          <pc:sldMk cId="3754099123" sldId="367"/>
        </pc:sldMkLst>
      </pc:sldChg>
      <pc:sldChg chg="delSp modSp add mod ord delAnim modAnim">
        <pc:chgData name="Ashok, Sachin" userId="fc960850-3362-4299-93cf-3333984e9092" providerId="ADAL" clId="{FDBF16A5-36F0-664A-A91F-3E7C619898AD}" dt="2022-05-14T08:26:20.991" v="48606" actId="20578"/>
        <pc:sldMkLst>
          <pc:docMk/>
          <pc:sldMk cId="1625121760" sldId="368"/>
        </pc:sldMkLst>
        <pc:spChg chg="mod">
          <ac:chgData name="Ashok, Sachin" userId="fc960850-3362-4299-93cf-3333984e9092" providerId="ADAL" clId="{FDBF16A5-36F0-664A-A91F-3E7C619898AD}" dt="2022-05-13T11:40:42.510" v="24126" actId="20577"/>
          <ac:spMkLst>
            <pc:docMk/>
            <pc:sldMk cId="1625121760" sldId="368"/>
            <ac:spMk id="2" creationId="{B6B33ACD-4F61-D0EC-3ED2-E80B3404C404}"/>
          </ac:spMkLst>
        </pc:spChg>
        <pc:spChg chg="mod">
          <ac:chgData name="Ashok, Sachin" userId="fc960850-3362-4299-93cf-3333984e9092" providerId="ADAL" clId="{FDBF16A5-36F0-664A-A91F-3E7C619898AD}" dt="2022-05-13T11:40:24.149" v="24120" actId="20577"/>
          <ac:spMkLst>
            <pc:docMk/>
            <pc:sldMk cId="1625121760" sldId="368"/>
            <ac:spMk id="10" creationId="{4AE1FE79-FA8C-2902-7C19-EF13F41166F8}"/>
          </ac:spMkLst>
        </pc:spChg>
        <pc:picChg chg="del">
          <ac:chgData name="Ashok, Sachin" userId="fc960850-3362-4299-93cf-3333984e9092" providerId="ADAL" clId="{FDBF16A5-36F0-664A-A91F-3E7C619898AD}" dt="2022-05-13T11:40:25.782" v="24121" actId="478"/>
          <ac:picMkLst>
            <pc:docMk/>
            <pc:sldMk cId="1625121760" sldId="368"/>
            <ac:picMk id="11" creationId="{593B27E3-D95D-7106-6992-3E198FEF911E}"/>
          </ac:picMkLst>
        </pc:picChg>
        <pc:picChg chg="del">
          <ac:chgData name="Ashok, Sachin" userId="fc960850-3362-4299-93cf-3333984e9092" providerId="ADAL" clId="{FDBF16A5-36F0-664A-A91F-3E7C619898AD}" dt="2022-05-13T11:40:29.234" v="24122" actId="478"/>
          <ac:picMkLst>
            <pc:docMk/>
            <pc:sldMk cId="1625121760" sldId="368"/>
            <ac:picMk id="12" creationId="{6948F38B-0755-9AE7-BF2C-A64BDA3A4060}"/>
          </ac:picMkLst>
        </pc:picChg>
      </pc:sldChg>
      <pc:sldChg chg="modSp new del mod">
        <pc:chgData name="Ashok, Sachin" userId="fc960850-3362-4299-93cf-3333984e9092" providerId="ADAL" clId="{FDBF16A5-36F0-664A-A91F-3E7C619898AD}" dt="2022-05-13T11:42:55.993" v="24146" actId="2696"/>
        <pc:sldMkLst>
          <pc:docMk/>
          <pc:sldMk cId="776924429" sldId="369"/>
        </pc:sldMkLst>
        <pc:spChg chg="mod">
          <ac:chgData name="Ashok, Sachin" userId="fc960850-3362-4299-93cf-3333984e9092" providerId="ADAL" clId="{FDBF16A5-36F0-664A-A91F-3E7C619898AD}" dt="2022-05-13T11:42:52.339" v="24145" actId="20577"/>
          <ac:spMkLst>
            <pc:docMk/>
            <pc:sldMk cId="776924429" sldId="369"/>
            <ac:spMk id="2" creationId="{5E63E862-2E7E-C999-174D-7ECD2D5DFEA3}"/>
          </ac:spMkLst>
        </pc:spChg>
      </pc:sldChg>
      <pc:sldChg chg="modSp add mod ord">
        <pc:chgData name="Ashok, Sachin" userId="fc960850-3362-4299-93cf-3333984e9092" providerId="ADAL" clId="{FDBF16A5-36F0-664A-A91F-3E7C619898AD}" dt="2022-05-13T11:43:33.070" v="24166" actId="20577"/>
        <pc:sldMkLst>
          <pc:docMk/>
          <pc:sldMk cId="1560458969" sldId="369"/>
        </pc:sldMkLst>
        <pc:spChg chg="mod">
          <ac:chgData name="Ashok, Sachin" userId="fc960850-3362-4299-93cf-3333984e9092" providerId="ADAL" clId="{FDBF16A5-36F0-664A-A91F-3E7C619898AD}" dt="2022-05-13T11:43:33.070" v="24166" actId="20577"/>
          <ac:spMkLst>
            <pc:docMk/>
            <pc:sldMk cId="1560458969" sldId="369"/>
            <ac:spMk id="3" creationId="{65538531-FD5D-8648-37DC-F1C2C18DAF5E}"/>
          </ac:spMkLst>
        </pc:spChg>
      </pc:sldChg>
      <pc:sldChg chg="add ord">
        <pc:chgData name="Ashok, Sachin" userId="fc960850-3362-4299-93cf-3333984e9092" providerId="ADAL" clId="{FDBF16A5-36F0-664A-A91F-3E7C619898AD}" dt="2022-05-13T13:52:39.234" v="31284" actId="20578"/>
        <pc:sldMkLst>
          <pc:docMk/>
          <pc:sldMk cId="4069072790" sldId="370"/>
        </pc:sldMkLst>
      </pc:sldChg>
      <pc:sldChg chg="delSp modSp add mod modNotesTx">
        <pc:chgData name="Ashok, Sachin" userId="fc960850-3362-4299-93cf-3333984e9092" providerId="ADAL" clId="{FDBF16A5-36F0-664A-A91F-3E7C619898AD}" dt="2022-05-14T09:15:44.725" v="49190" actId="20577"/>
        <pc:sldMkLst>
          <pc:docMk/>
          <pc:sldMk cId="633285193" sldId="371"/>
        </pc:sldMkLst>
        <pc:spChg chg="del">
          <ac:chgData name="Ashok, Sachin" userId="fc960850-3362-4299-93cf-3333984e9092" providerId="ADAL" clId="{FDBF16A5-36F0-664A-A91F-3E7C619898AD}" dt="2022-05-14T08:25:50.537" v="48598" actId="478"/>
          <ac:spMkLst>
            <pc:docMk/>
            <pc:sldMk cId="633285193" sldId="371"/>
            <ac:spMk id="4" creationId="{2A0910C4-79FD-A54E-D57A-26EDB0DE4EFB}"/>
          </ac:spMkLst>
        </pc:spChg>
        <pc:spChg chg="mod">
          <ac:chgData name="Ashok, Sachin" userId="fc960850-3362-4299-93cf-3333984e9092" providerId="ADAL" clId="{FDBF16A5-36F0-664A-A91F-3E7C619898AD}" dt="2022-05-14T01:29:36.126" v="38002" actId="1076"/>
          <ac:spMkLst>
            <pc:docMk/>
            <pc:sldMk cId="633285193" sldId="371"/>
            <ac:spMk id="40" creationId="{CAD689D3-4846-33C8-0CC2-A99DC756E032}"/>
          </ac:spMkLst>
        </pc:spChg>
      </pc:sldChg>
      <pc:sldChg chg="delSp modSp add mod modNotesTx">
        <pc:chgData name="Ashok, Sachin" userId="fc960850-3362-4299-93cf-3333984e9092" providerId="ADAL" clId="{FDBF16A5-36F0-664A-A91F-3E7C619898AD}" dt="2022-05-14T09:17:19.684" v="49313" actId="20577"/>
        <pc:sldMkLst>
          <pc:docMk/>
          <pc:sldMk cId="2188925229" sldId="372"/>
        </pc:sldMkLst>
        <pc:spChg chg="del">
          <ac:chgData name="Ashok, Sachin" userId="fc960850-3362-4299-93cf-3333984e9092" providerId="ADAL" clId="{FDBF16A5-36F0-664A-A91F-3E7C619898AD}" dt="2022-05-14T08:25:54.729" v="48599" actId="478"/>
          <ac:spMkLst>
            <pc:docMk/>
            <pc:sldMk cId="2188925229" sldId="372"/>
            <ac:spMk id="4" creationId="{2A0910C4-79FD-A54E-D57A-26EDB0DE4EFB}"/>
          </ac:spMkLst>
        </pc:spChg>
        <pc:spChg chg="mod">
          <ac:chgData name="Ashok, Sachin" userId="fc960850-3362-4299-93cf-3333984e9092" providerId="ADAL" clId="{FDBF16A5-36F0-664A-A91F-3E7C619898AD}" dt="2022-05-14T03:24:09.779" v="38033" actId="207"/>
          <ac:spMkLst>
            <pc:docMk/>
            <pc:sldMk cId="2188925229" sldId="372"/>
            <ac:spMk id="23" creationId="{C35A1017-ACCE-4C51-5877-065E767C4CD1}"/>
          </ac:spMkLst>
        </pc:spChg>
        <pc:spChg chg="mod">
          <ac:chgData name="Ashok, Sachin" userId="fc960850-3362-4299-93cf-3333984e9092" providerId="ADAL" clId="{FDBF16A5-36F0-664A-A91F-3E7C619898AD}" dt="2022-05-14T03:24:44.262" v="38044" actId="1076"/>
          <ac:spMkLst>
            <pc:docMk/>
            <pc:sldMk cId="2188925229" sldId="372"/>
            <ac:spMk id="57" creationId="{258BA04F-97C8-A060-1A3D-259982D93D86}"/>
          </ac:spMkLst>
        </pc:spChg>
        <pc:spChg chg="mod">
          <ac:chgData name="Ashok, Sachin" userId="fc960850-3362-4299-93cf-3333984e9092" providerId="ADAL" clId="{FDBF16A5-36F0-664A-A91F-3E7C619898AD}" dt="2022-05-14T03:24:35.354" v="38042" actId="122"/>
          <ac:spMkLst>
            <pc:docMk/>
            <pc:sldMk cId="2188925229" sldId="372"/>
            <ac:spMk id="62" creationId="{3EA4ADAB-DDBA-9C64-B3BD-52C29FB53BC7}"/>
          </ac:spMkLst>
        </pc:spChg>
        <pc:cxnChg chg="mod">
          <ac:chgData name="Ashok, Sachin" userId="fc960850-3362-4299-93cf-3333984e9092" providerId="ADAL" clId="{FDBF16A5-36F0-664A-A91F-3E7C619898AD}" dt="2022-05-14T01:30:28.201" v="38003" actId="171"/>
          <ac:cxnSpMkLst>
            <pc:docMk/>
            <pc:sldMk cId="2188925229" sldId="372"/>
            <ac:cxnSpMk id="6" creationId="{52BF7487-9546-12BA-4A9F-A50C3C84E6E7}"/>
          </ac:cxnSpMkLst>
        </pc:cxnChg>
      </pc:sldChg>
      <pc:sldChg chg="addSp delSp modSp new del mod delAnim modAnim">
        <pc:chgData name="Ashok, Sachin" userId="fc960850-3362-4299-93cf-3333984e9092" providerId="ADAL" clId="{FDBF16A5-36F0-664A-A91F-3E7C619898AD}" dt="2022-05-14T05:24:39.641" v="42232" actId="2696"/>
        <pc:sldMkLst>
          <pc:docMk/>
          <pc:sldMk cId="4166340398" sldId="373"/>
        </pc:sldMkLst>
        <pc:spChg chg="del">
          <ac:chgData name="Ashok, Sachin" userId="fc960850-3362-4299-93cf-3333984e9092" providerId="ADAL" clId="{FDBF16A5-36F0-664A-A91F-3E7C619898AD}" dt="2022-05-14T03:32:53.856" v="38139" actId="478"/>
          <ac:spMkLst>
            <pc:docMk/>
            <pc:sldMk cId="4166340398" sldId="373"/>
            <ac:spMk id="2" creationId="{ED2EB9D6-D693-59AD-CE9F-C0D75760F2B6}"/>
          </ac:spMkLst>
        </pc:spChg>
        <pc:spChg chg="del">
          <ac:chgData name="Ashok, Sachin" userId="fc960850-3362-4299-93cf-3333984e9092" providerId="ADAL" clId="{FDBF16A5-36F0-664A-A91F-3E7C619898AD}" dt="2022-05-14T03:32:50.852" v="38138" actId="478"/>
          <ac:spMkLst>
            <pc:docMk/>
            <pc:sldMk cId="4166340398" sldId="373"/>
            <ac:spMk id="3" creationId="{6CD6A9A1-CAA7-E2B6-00A0-C400FDC289D1}"/>
          </ac:spMkLst>
        </pc:spChg>
        <pc:spChg chg="add mod">
          <ac:chgData name="Ashok, Sachin" userId="fc960850-3362-4299-93cf-3333984e9092" providerId="ADAL" clId="{FDBF16A5-36F0-664A-A91F-3E7C619898AD}" dt="2022-05-14T03:36:46.997" v="38226" actId="1038"/>
          <ac:spMkLst>
            <pc:docMk/>
            <pc:sldMk cId="4166340398" sldId="373"/>
            <ac:spMk id="5" creationId="{19C659EA-6BAB-E298-A849-4DB606C319F2}"/>
          </ac:spMkLst>
        </pc:spChg>
        <pc:spChg chg="add mod">
          <ac:chgData name="Ashok, Sachin" userId="fc960850-3362-4299-93cf-3333984e9092" providerId="ADAL" clId="{FDBF16A5-36F0-664A-A91F-3E7C619898AD}" dt="2022-05-14T03:36:43.226" v="38218" actId="1038"/>
          <ac:spMkLst>
            <pc:docMk/>
            <pc:sldMk cId="4166340398" sldId="373"/>
            <ac:spMk id="6" creationId="{201AEE6F-A2F6-4869-5428-1F0AFFD22185}"/>
          </ac:spMkLst>
        </pc:spChg>
        <pc:spChg chg="add mod">
          <ac:chgData name="Ashok, Sachin" userId="fc960850-3362-4299-93cf-3333984e9092" providerId="ADAL" clId="{FDBF16A5-36F0-664A-A91F-3E7C619898AD}" dt="2022-05-14T03:36:37.878" v="38211" actId="404"/>
          <ac:spMkLst>
            <pc:docMk/>
            <pc:sldMk cId="4166340398" sldId="373"/>
            <ac:spMk id="7" creationId="{2373562C-63F8-6FBF-D7A7-0BD2AD90971E}"/>
          </ac:spMkLst>
        </pc:spChg>
        <pc:spChg chg="add mod">
          <ac:chgData name="Ashok, Sachin" userId="fc960850-3362-4299-93cf-3333984e9092" providerId="ADAL" clId="{FDBF16A5-36F0-664A-A91F-3E7C619898AD}" dt="2022-05-14T03:36:37.878" v="38211" actId="404"/>
          <ac:spMkLst>
            <pc:docMk/>
            <pc:sldMk cId="4166340398" sldId="373"/>
            <ac:spMk id="8" creationId="{C3700936-5EAC-B106-7F8D-2FB02FBCB488}"/>
          </ac:spMkLst>
        </pc:spChg>
        <pc:spChg chg="add mod">
          <ac:chgData name="Ashok, Sachin" userId="fc960850-3362-4299-93cf-3333984e9092" providerId="ADAL" clId="{FDBF16A5-36F0-664A-A91F-3E7C619898AD}" dt="2022-05-14T03:36:37.878" v="38211" actId="404"/>
          <ac:spMkLst>
            <pc:docMk/>
            <pc:sldMk cId="4166340398" sldId="373"/>
            <ac:spMk id="10" creationId="{02DD6CF7-485A-A41F-68F1-8019A9717D1C}"/>
          </ac:spMkLst>
        </pc:spChg>
        <pc:spChg chg="add mod">
          <ac:chgData name="Ashok, Sachin" userId="fc960850-3362-4299-93cf-3333984e9092" providerId="ADAL" clId="{FDBF16A5-36F0-664A-A91F-3E7C619898AD}" dt="2022-05-14T03:36:56.135" v="38232" actId="1035"/>
          <ac:spMkLst>
            <pc:docMk/>
            <pc:sldMk cId="4166340398" sldId="373"/>
            <ac:spMk id="15" creationId="{5A3CCFE1-2752-E3C9-1001-72A16222F690}"/>
          </ac:spMkLst>
        </pc:spChg>
        <pc:grpChg chg="add mod">
          <ac:chgData name="Ashok, Sachin" userId="fc960850-3362-4299-93cf-3333984e9092" providerId="ADAL" clId="{FDBF16A5-36F0-664A-A91F-3E7C619898AD}" dt="2022-05-14T03:36:37.878" v="38211" actId="404"/>
          <ac:grpSpMkLst>
            <pc:docMk/>
            <pc:sldMk cId="4166340398" sldId="373"/>
            <ac:grpSpMk id="14" creationId="{E373C680-F07C-F5FD-33F2-9CD5C831ED83}"/>
          </ac:grpSpMkLst>
        </pc:grpChg>
        <pc:grpChg chg="add del">
          <ac:chgData name="Ashok, Sachin" userId="fc960850-3362-4299-93cf-3333984e9092" providerId="ADAL" clId="{FDBF16A5-36F0-664A-A91F-3E7C619898AD}" dt="2022-05-14T03:37:06.520" v="38234" actId="21"/>
          <ac:grpSpMkLst>
            <pc:docMk/>
            <pc:sldMk cId="4166340398" sldId="373"/>
            <ac:grpSpMk id="16" creationId="{1D7A59EE-2ED0-2221-DD3D-93F69AB69710}"/>
          </ac:grpSpMkLst>
        </pc:grpChg>
        <pc:picChg chg="add mod">
          <ac:chgData name="Ashok, Sachin" userId="fc960850-3362-4299-93cf-3333984e9092" providerId="ADAL" clId="{FDBF16A5-36F0-664A-A91F-3E7C619898AD}" dt="2022-05-14T03:36:37.878" v="38211" actId="404"/>
          <ac:picMkLst>
            <pc:docMk/>
            <pc:sldMk cId="4166340398" sldId="373"/>
            <ac:picMk id="11" creationId="{579F2C9B-B4FB-8375-4D7B-88BBEED69154}"/>
          </ac:picMkLst>
        </pc:picChg>
        <pc:cxnChg chg="add mod">
          <ac:chgData name="Ashok, Sachin" userId="fc960850-3362-4299-93cf-3333984e9092" providerId="ADAL" clId="{FDBF16A5-36F0-664A-A91F-3E7C619898AD}" dt="2022-05-14T03:36:37.878" v="38211" actId="404"/>
          <ac:cxnSpMkLst>
            <pc:docMk/>
            <pc:sldMk cId="4166340398" sldId="373"/>
            <ac:cxnSpMk id="4" creationId="{C5AE14DB-1BB8-6498-24FF-89255F799E5B}"/>
          </ac:cxnSpMkLst>
        </pc:cxnChg>
        <pc:cxnChg chg="add mod">
          <ac:chgData name="Ashok, Sachin" userId="fc960850-3362-4299-93cf-3333984e9092" providerId="ADAL" clId="{FDBF16A5-36F0-664A-A91F-3E7C619898AD}" dt="2022-05-14T03:36:37.878" v="38211" actId="404"/>
          <ac:cxnSpMkLst>
            <pc:docMk/>
            <pc:sldMk cId="4166340398" sldId="373"/>
            <ac:cxnSpMk id="9" creationId="{42A6FFC5-78C2-09CF-E2DF-C0D2C3A1A482}"/>
          </ac:cxnSpMkLst>
        </pc:cxnChg>
      </pc:sldChg>
      <pc:sldChg chg="delSp add mod ord">
        <pc:chgData name="Ashok, Sachin" userId="fc960850-3362-4299-93cf-3333984e9092" providerId="ADAL" clId="{FDBF16A5-36F0-664A-A91F-3E7C619898AD}" dt="2022-05-14T05:10:25.595" v="42201" actId="20578"/>
        <pc:sldMkLst>
          <pc:docMk/>
          <pc:sldMk cId="3656297245" sldId="374"/>
        </pc:sldMkLst>
        <pc:spChg chg="del">
          <ac:chgData name="Ashok, Sachin" userId="fc960850-3362-4299-93cf-3333984e9092" providerId="ADAL" clId="{FDBF16A5-36F0-664A-A91F-3E7C619898AD}" dt="2022-05-14T04:26:20.035" v="40500" actId="478"/>
          <ac:spMkLst>
            <pc:docMk/>
            <pc:sldMk cId="3656297245" sldId="374"/>
            <ac:spMk id="34" creationId="{A3BE681B-7168-A52E-DD05-1438C4BF00E4}"/>
          </ac:spMkLst>
        </pc:spChg>
        <pc:spChg chg="del">
          <ac:chgData name="Ashok, Sachin" userId="fc960850-3362-4299-93cf-3333984e9092" providerId="ADAL" clId="{FDBF16A5-36F0-664A-A91F-3E7C619898AD}" dt="2022-05-14T04:26:20.035" v="40500" actId="478"/>
          <ac:spMkLst>
            <pc:docMk/>
            <pc:sldMk cId="3656297245" sldId="374"/>
            <ac:spMk id="38" creationId="{2F5A7649-3A71-C141-DF75-707E91D24C50}"/>
          </ac:spMkLst>
        </pc:spChg>
        <pc:spChg chg="del">
          <ac:chgData name="Ashok, Sachin" userId="fc960850-3362-4299-93cf-3333984e9092" providerId="ADAL" clId="{FDBF16A5-36F0-664A-A91F-3E7C619898AD}" dt="2022-05-14T04:26:20.035" v="40500" actId="478"/>
          <ac:spMkLst>
            <pc:docMk/>
            <pc:sldMk cId="3656297245" sldId="374"/>
            <ac:spMk id="39" creationId="{B7D268A1-B2A6-0A24-77C7-D2E40CDC9D72}"/>
          </ac:spMkLst>
        </pc:spChg>
        <pc:spChg chg="del">
          <ac:chgData name="Ashok, Sachin" userId="fc960850-3362-4299-93cf-3333984e9092" providerId="ADAL" clId="{FDBF16A5-36F0-664A-A91F-3E7C619898AD}" dt="2022-05-14T04:26:20.035" v="40500" actId="478"/>
          <ac:spMkLst>
            <pc:docMk/>
            <pc:sldMk cId="3656297245" sldId="374"/>
            <ac:spMk id="40" creationId="{6FCAA41C-F07C-3FB2-1B09-2AC7FCA6263F}"/>
          </ac:spMkLst>
        </pc:spChg>
        <pc:spChg chg="del">
          <ac:chgData name="Ashok, Sachin" userId="fc960850-3362-4299-93cf-3333984e9092" providerId="ADAL" clId="{FDBF16A5-36F0-664A-A91F-3E7C619898AD}" dt="2022-05-14T04:26:20.035" v="40500" actId="478"/>
          <ac:spMkLst>
            <pc:docMk/>
            <pc:sldMk cId="3656297245" sldId="374"/>
            <ac:spMk id="41" creationId="{F8A1FA27-0CD1-D912-487A-FC4973594209}"/>
          </ac:spMkLst>
        </pc:spChg>
        <pc:cxnChg chg="del">
          <ac:chgData name="Ashok, Sachin" userId="fc960850-3362-4299-93cf-3333984e9092" providerId="ADAL" clId="{FDBF16A5-36F0-664A-A91F-3E7C619898AD}" dt="2022-05-14T04:26:20.035" v="40500" actId="478"/>
          <ac:cxnSpMkLst>
            <pc:docMk/>
            <pc:sldMk cId="3656297245" sldId="374"/>
            <ac:cxnSpMk id="35" creationId="{B2A15074-1F8A-140E-B3A3-F696B8952858}"/>
          </ac:cxnSpMkLst>
        </pc:cxnChg>
        <pc:cxnChg chg="del">
          <ac:chgData name="Ashok, Sachin" userId="fc960850-3362-4299-93cf-3333984e9092" providerId="ADAL" clId="{FDBF16A5-36F0-664A-A91F-3E7C619898AD}" dt="2022-05-14T04:26:20.035" v="40500" actId="478"/>
          <ac:cxnSpMkLst>
            <pc:docMk/>
            <pc:sldMk cId="3656297245" sldId="374"/>
            <ac:cxnSpMk id="36" creationId="{D92B63FE-A156-75E0-065C-0ADC29AABED0}"/>
          </ac:cxnSpMkLst>
        </pc:cxnChg>
      </pc:sldChg>
      <pc:sldChg chg="addSp delSp modSp mod modAnim modNotesTx">
        <pc:chgData name="Ashok, Sachin" userId="fc960850-3362-4299-93cf-3333984e9092" providerId="ADAL" clId="{FDBF16A5-36F0-664A-A91F-3E7C619898AD}" dt="2022-05-14T12:21:58.904" v="50939" actId="20577"/>
        <pc:sldMkLst>
          <pc:docMk/>
          <pc:sldMk cId="1760960780" sldId="375"/>
        </pc:sldMkLst>
        <pc:spChg chg="mod">
          <ac:chgData name="Ashok, Sachin" userId="fc960850-3362-4299-93cf-3333984e9092" providerId="ADAL" clId="{FDBF16A5-36F0-664A-A91F-3E7C619898AD}" dt="2022-05-14T07:53:49.402" v="47998" actId="20577"/>
          <ac:spMkLst>
            <pc:docMk/>
            <pc:sldMk cId="1760960780" sldId="375"/>
            <ac:spMk id="2" creationId="{B6B33ACD-4F61-D0EC-3ED2-E80B3404C404}"/>
          </ac:spMkLst>
        </pc:spChg>
        <pc:spChg chg="mod">
          <ac:chgData name="Ashok, Sachin" userId="fc960850-3362-4299-93cf-3333984e9092" providerId="ADAL" clId="{FDBF16A5-36F0-664A-A91F-3E7C619898AD}" dt="2022-05-14T08:07:07.096" v="48590" actId="207"/>
          <ac:spMkLst>
            <pc:docMk/>
            <pc:sldMk cId="1760960780" sldId="375"/>
            <ac:spMk id="3" creationId="{65538531-FD5D-8648-37DC-F1C2C18DAF5E}"/>
          </ac:spMkLst>
        </pc:spChg>
        <pc:spChg chg="del">
          <ac:chgData name="Ashok, Sachin" userId="fc960850-3362-4299-93cf-3333984e9092" providerId="ADAL" clId="{FDBF16A5-36F0-664A-A91F-3E7C619898AD}" dt="2022-05-14T11:45:28.697" v="50778" actId="478"/>
          <ac:spMkLst>
            <pc:docMk/>
            <pc:sldMk cId="1760960780" sldId="375"/>
            <ac:spMk id="4" creationId="{9507292A-B4B5-7AEE-9851-AC4B2C29E046}"/>
          </ac:spMkLst>
        </pc:spChg>
        <pc:spChg chg="add mod">
          <ac:chgData name="Ashok, Sachin" userId="fc960850-3362-4299-93cf-3333984e9092" providerId="ADAL" clId="{FDBF16A5-36F0-664A-A91F-3E7C619898AD}" dt="2022-05-14T08:01:02.559" v="48305" actId="1036"/>
          <ac:spMkLst>
            <pc:docMk/>
            <pc:sldMk cId="1760960780" sldId="375"/>
            <ac:spMk id="6" creationId="{BDE7C12C-04BF-AFD6-2254-12662E602F1F}"/>
          </ac:spMkLst>
        </pc:spChg>
      </pc:sldChg>
      <pc:sldChg chg="addSp delSp modSp new del mod">
        <pc:chgData name="Ashok, Sachin" userId="fc960850-3362-4299-93cf-3333984e9092" providerId="ADAL" clId="{FDBF16A5-36F0-664A-A91F-3E7C619898AD}" dt="2022-05-14T04:26:59.175" v="40508" actId="2696"/>
        <pc:sldMkLst>
          <pc:docMk/>
          <pc:sldMk cId="2443098686" sldId="375"/>
        </pc:sldMkLst>
        <pc:spChg chg="add del mod">
          <ac:chgData name="Ashok, Sachin" userId="fc960850-3362-4299-93cf-3333984e9092" providerId="ADAL" clId="{FDBF16A5-36F0-664A-A91F-3E7C619898AD}" dt="2022-05-14T04:26:57.877" v="40507" actId="21"/>
          <ac:spMkLst>
            <pc:docMk/>
            <pc:sldMk cId="2443098686" sldId="375"/>
            <ac:spMk id="4" creationId="{D360A8A7-DE96-4932-8A8F-ECA883451C6F}"/>
          </ac:spMkLst>
        </pc:spChg>
      </pc:sldChg>
      <pc:sldChg chg="delSp modSp mod modAnim modNotesTx">
        <pc:chgData name="Ashok, Sachin" userId="fc960850-3362-4299-93cf-3333984e9092" providerId="ADAL" clId="{FDBF16A5-36F0-664A-A91F-3E7C619898AD}" dt="2022-05-14T12:21:45.819" v="50936" actId="20577"/>
        <pc:sldMkLst>
          <pc:docMk/>
          <pc:sldMk cId="2894081565" sldId="376"/>
        </pc:sldMkLst>
        <pc:spChg chg="mod">
          <ac:chgData name="Ashok, Sachin" userId="fc960850-3362-4299-93cf-3333984e9092" providerId="ADAL" clId="{FDBF16A5-36F0-664A-A91F-3E7C619898AD}" dt="2022-05-14T08:06:32.944" v="48585" actId="20577"/>
          <ac:spMkLst>
            <pc:docMk/>
            <pc:sldMk cId="2894081565" sldId="376"/>
            <ac:spMk id="2" creationId="{B6B33ACD-4F61-D0EC-3ED2-E80B3404C404}"/>
          </ac:spMkLst>
        </pc:spChg>
        <pc:spChg chg="mod">
          <ac:chgData name="Ashok, Sachin" userId="fc960850-3362-4299-93cf-3333984e9092" providerId="ADAL" clId="{FDBF16A5-36F0-664A-A91F-3E7C619898AD}" dt="2022-05-14T08:07:32.125" v="48592" actId="20577"/>
          <ac:spMkLst>
            <pc:docMk/>
            <pc:sldMk cId="2894081565" sldId="376"/>
            <ac:spMk id="3" creationId="{65538531-FD5D-8648-37DC-F1C2C18DAF5E}"/>
          </ac:spMkLst>
        </pc:spChg>
        <pc:spChg chg="del">
          <ac:chgData name="Ashok, Sachin" userId="fc960850-3362-4299-93cf-3333984e9092" providerId="ADAL" clId="{FDBF16A5-36F0-664A-A91F-3E7C619898AD}" dt="2022-05-14T11:45:25.724" v="50777" actId="478"/>
          <ac:spMkLst>
            <pc:docMk/>
            <pc:sldMk cId="2894081565" sldId="376"/>
            <ac:spMk id="4" creationId="{7B357DD8-8BCA-0D30-21F3-B1A3F94D9A9E}"/>
          </ac:spMkLst>
        </pc:spChg>
      </pc:sldChg>
      <pc:sldChg chg="ord">
        <pc:chgData name="Ashok, Sachin" userId="fc960850-3362-4299-93cf-3333984e9092" providerId="ADAL" clId="{FDBF16A5-36F0-664A-A91F-3E7C619898AD}" dt="2022-05-14T07:06:54.898" v="45964" actId="20578"/>
        <pc:sldMkLst>
          <pc:docMk/>
          <pc:sldMk cId="2136533490" sldId="384"/>
        </pc:sldMkLst>
      </pc:sldChg>
      <pc:sldChg chg="modSp mod modAnim">
        <pc:chgData name="Ashok, Sachin" userId="fc960850-3362-4299-93cf-3333984e9092" providerId="ADAL" clId="{FDBF16A5-36F0-664A-A91F-3E7C619898AD}" dt="2022-05-14T07:08:34.901" v="46075" actId="27636"/>
        <pc:sldMkLst>
          <pc:docMk/>
          <pc:sldMk cId="1296850722" sldId="385"/>
        </pc:sldMkLst>
        <pc:spChg chg="mod">
          <ac:chgData name="Ashok, Sachin" userId="fc960850-3362-4299-93cf-3333984e9092" providerId="ADAL" clId="{FDBF16A5-36F0-664A-A91F-3E7C619898AD}" dt="2022-05-14T07:08:34.901" v="46075" actId="27636"/>
          <ac:spMkLst>
            <pc:docMk/>
            <pc:sldMk cId="1296850722" sldId="385"/>
            <ac:spMk id="3" creationId="{65538531-FD5D-8648-37DC-F1C2C18DAF5E}"/>
          </ac:spMkLst>
        </pc:spChg>
      </pc:sldChg>
      <pc:sldChg chg="modSp mod">
        <pc:chgData name="Ashok, Sachin" userId="fc960850-3362-4299-93cf-3333984e9092" providerId="ADAL" clId="{FDBF16A5-36F0-664A-A91F-3E7C619898AD}" dt="2022-05-14T07:06:21.245" v="45963" actId="20577"/>
        <pc:sldMkLst>
          <pc:docMk/>
          <pc:sldMk cId="3931908442" sldId="386"/>
        </pc:sldMkLst>
        <pc:spChg chg="mod">
          <ac:chgData name="Ashok, Sachin" userId="fc960850-3362-4299-93cf-3333984e9092" providerId="ADAL" clId="{FDBF16A5-36F0-664A-A91F-3E7C619898AD}" dt="2022-05-14T07:06:21.245" v="45963" actId="20577"/>
          <ac:spMkLst>
            <pc:docMk/>
            <pc:sldMk cId="3931908442" sldId="386"/>
            <ac:spMk id="7" creationId="{4D32619E-10CE-61D2-602B-89CE6EC72A04}"/>
          </ac:spMkLst>
        </pc:spChg>
      </pc:sldChg>
      <pc:sldChg chg="modSp new mod ord">
        <pc:chgData name="Ashok, Sachin" userId="fc960850-3362-4299-93cf-3333984e9092" providerId="ADAL" clId="{FDBF16A5-36F0-664A-A91F-3E7C619898AD}" dt="2022-05-14T11:01:59.228" v="50215" actId="20578"/>
        <pc:sldMkLst>
          <pc:docMk/>
          <pc:sldMk cId="3194552909" sldId="388"/>
        </pc:sldMkLst>
        <pc:spChg chg="mod">
          <ac:chgData name="Ashok, Sachin" userId="fc960850-3362-4299-93cf-3333984e9092" providerId="ADAL" clId="{FDBF16A5-36F0-664A-A91F-3E7C619898AD}" dt="2022-05-14T07:02:56.593" v="45890" actId="20577"/>
          <ac:spMkLst>
            <pc:docMk/>
            <pc:sldMk cId="3194552909" sldId="388"/>
            <ac:spMk id="2" creationId="{C00E863A-EEF8-A892-C3D9-8BA8319086E9}"/>
          </ac:spMkLst>
        </pc:spChg>
        <pc:spChg chg="mod">
          <ac:chgData name="Ashok, Sachin" userId="fc960850-3362-4299-93cf-3333984e9092" providerId="ADAL" clId="{FDBF16A5-36F0-664A-A91F-3E7C619898AD}" dt="2022-05-14T07:02:43.900" v="45874" actId="27636"/>
          <ac:spMkLst>
            <pc:docMk/>
            <pc:sldMk cId="3194552909" sldId="388"/>
            <ac:spMk id="3" creationId="{D2E46431-6E77-F36A-FA04-F3AA52467B76}"/>
          </ac:spMkLst>
        </pc:spChg>
      </pc:sldChg>
      <pc:sldChg chg="addSp delSp modSp mod addAnim delAnim modAnim modNotesTx">
        <pc:chgData name="Ashok, Sachin" userId="fc960850-3362-4299-93cf-3333984e9092" providerId="ADAL" clId="{FDBF16A5-36F0-664A-A91F-3E7C619898AD}" dt="2022-05-14T12:22:21.430" v="50943" actId="20577"/>
        <pc:sldMkLst>
          <pc:docMk/>
          <pc:sldMk cId="1569273581" sldId="390"/>
        </pc:sldMkLst>
        <pc:spChg chg="mod">
          <ac:chgData name="Ashok, Sachin" userId="fc960850-3362-4299-93cf-3333984e9092" providerId="ADAL" clId="{FDBF16A5-36F0-664A-A91F-3E7C619898AD}" dt="2022-05-14T11:43:59.472" v="50760" actId="14100"/>
          <ac:spMkLst>
            <pc:docMk/>
            <pc:sldMk cId="1569273581" sldId="390"/>
            <ac:spMk id="3" creationId="{65538531-FD5D-8648-37DC-F1C2C18DAF5E}"/>
          </ac:spMkLst>
        </pc:spChg>
        <pc:spChg chg="del">
          <ac:chgData name="Ashok, Sachin" userId="fc960850-3362-4299-93cf-3333984e9092" providerId="ADAL" clId="{FDBF16A5-36F0-664A-A91F-3E7C619898AD}" dt="2022-05-14T11:45:21.835" v="50776" actId="478"/>
          <ac:spMkLst>
            <pc:docMk/>
            <pc:sldMk cId="1569273581" sldId="390"/>
            <ac:spMk id="4" creationId="{18852EF9-4560-2202-7ECF-51DD0F6C43F8}"/>
          </ac:spMkLst>
        </pc:spChg>
        <pc:spChg chg="mod">
          <ac:chgData name="Ashok, Sachin" userId="fc960850-3362-4299-93cf-3333984e9092" providerId="ADAL" clId="{FDBF16A5-36F0-664A-A91F-3E7C619898AD}" dt="2022-05-14T11:34:33.934" v="50637" actId="108"/>
          <ac:spMkLst>
            <pc:docMk/>
            <pc:sldMk cId="1569273581" sldId="390"/>
            <ac:spMk id="6" creationId="{8DD15C05-1153-A189-78F7-B0A43C4FBEBC}"/>
          </ac:spMkLst>
        </pc:spChg>
        <pc:spChg chg="add del mod">
          <ac:chgData name="Ashok, Sachin" userId="fc960850-3362-4299-93cf-3333984e9092" providerId="ADAL" clId="{FDBF16A5-36F0-664A-A91F-3E7C619898AD}" dt="2022-05-14T11:34:07.191" v="50594" actId="478"/>
          <ac:spMkLst>
            <pc:docMk/>
            <pc:sldMk cId="1569273581" sldId="390"/>
            <ac:spMk id="7" creationId="{444CFCCB-2B9C-BA11-F7CB-3EB472B19EBE}"/>
          </ac:spMkLst>
        </pc:spChg>
        <pc:spChg chg="add mod">
          <ac:chgData name="Ashok, Sachin" userId="fc960850-3362-4299-93cf-3333984e9092" providerId="ADAL" clId="{FDBF16A5-36F0-664A-A91F-3E7C619898AD}" dt="2022-05-14T11:48:40.796" v="50795" actId="1076"/>
          <ac:spMkLst>
            <pc:docMk/>
            <pc:sldMk cId="1569273581" sldId="390"/>
            <ac:spMk id="10" creationId="{FBA0A023-5D27-FF99-AD56-299272CB766D}"/>
          </ac:spMkLst>
        </pc:spChg>
        <pc:spChg chg="mod topLvl">
          <ac:chgData name="Ashok, Sachin" userId="fc960850-3362-4299-93cf-3333984e9092" providerId="ADAL" clId="{FDBF16A5-36F0-664A-A91F-3E7C619898AD}" dt="2022-05-14T11:43:51.524" v="50758" actId="1036"/>
          <ac:spMkLst>
            <pc:docMk/>
            <pc:sldMk cId="1569273581" sldId="390"/>
            <ac:spMk id="15" creationId="{7416712D-1345-DBFD-D855-39120B3E11EA}"/>
          </ac:spMkLst>
        </pc:spChg>
        <pc:spChg chg="del mod topLvl">
          <ac:chgData name="Ashok, Sachin" userId="fc960850-3362-4299-93cf-3333984e9092" providerId="ADAL" clId="{FDBF16A5-36F0-664A-A91F-3E7C619898AD}" dt="2022-05-14T11:41:23.639" v="50716" actId="478"/>
          <ac:spMkLst>
            <pc:docMk/>
            <pc:sldMk cId="1569273581" sldId="390"/>
            <ac:spMk id="17" creationId="{BF91F493-ACDE-8DBF-849C-522D4B657F76}"/>
          </ac:spMkLst>
        </pc:spChg>
        <pc:spChg chg="mod topLvl">
          <ac:chgData name="Ashok, Sachin" userId="fc960850-3362-4299-93cf-3333984e9092" providerId="ADAL" clId="{FDBF16A5-36F0-664A-A91F-3E7C619898AD}" dt="2022-05-14T11:43:51.524" v="50758" actId="1036"/>
          <ac:spMkLst>
            <pc:docMk/>
            <pc:sldMk cId="1569273581" sldId="390"/>
            <ac:spMk id="19" creationId="{ABCB31D1-689D-8762-13EB-A079BBB274DA}"/>
          </ac:spMkLst>
        </pc:spChg>
        <pc:spChg chg="mod topLvl">
          <ac:chgData name="Ashok, Sachin" userId="fc960850-3362-4299-93cf-3333984e9092" providerId="ADAL" clId="{FDBF16A5-36F0-664A-A91F-3E7C619898AD}" dt="2022-05-14T11:43:51.524" v="50758" actId="1036"/>
          <ac:spMkLst>
            <pc:docMk/>
            <pc:sldMk cId="1569273581" sldId="390"/>
            <ac:spMk id="21" creationId="{944FC292-38AC-C84B-C07A-702C65F2B7DB}"/>
          </ac:spMkLst>
        </pc:spChg>
        <pc:grpChg chg="add del">
          <ac:chgData name="Ashok, Sachin" userId="fc960850-3362-4299-93cf-3333984e9092" providerId="ADAL" clId="{FDBF16A5-36F0-664A-A91F-3E7C619898AD}" dt="2022-05-14T11:39:59.097" v="50671" actId="164"/>
          <ac:grpSpMkLst>
            <pc:docMk/>
            <pc:sldMk cId="1569273581" sldId="390"/>
            <ac:grpSpMk id="8" creationId="{30227CD2-DE8C-2FA4-01B7-DC9EECA44196}"/>
          </ac:grpSpMkLst>
        </pc:grpChg>
        <pc:grpChg chg="add del mod">
          <ac:chgData name="Ashok, Sachin" userId="fc960850-3362-4299-93cf-3333984e9092" providerId="ADAL" clId="{FDBF16A5-36F0-664A-A91F-3E7C619898AD}" dt="2022-05-14T11:40:20.134" v="50675" actId="165"/>
          <ac:grpSpMkLst>
            <pc:docMk/>
            <pc:sldMk cId="1569273581" sldId="390"/>
            <ac:grpSpMk id="9" creationId="{46D3788C-3062-18C5-7E88-4AF88E4320C4}"/>
          </ac:grpSpMkLst>
        </pc:grpChg>
        <pc:picChg chg="del mod topLvl">
          <ac:chgData name="Ashok, Sachin" userId="fc960850-3362-4299-93cf-3333984e9092" providerId="ADAL" clId="{FDBF16A5-36F0-664A-A91F-3E7C619898AD}" dt="2022-05-14T11:41:09.185" v="50713" actId="478"/>
          <ac:picMkLst>
            <pc:docMk/>
            <pc:sldMk cId="1569273581" sldId="390"/>
            <ac:picMk id="2" creationId="{0E5C5D98-FD87-367B-16EF-AC95DDAB0CDB}"/>
          </ac:picMkLst>
        </pc:picChg>
        <pc:picChg chg="mod topLvl">
          <ac:chgData name="Ashok, Sachin" userId="fc960850-3362-4299-93cf-3333984e9092" providerId="ADAL" clId="{FDBF16A5-36F0-664A-A91F-3E7C619898AD}" dt="2022-05-14T11:43:51.524" v="50758" actId="1036"/>
          <ac:picMkLst>
            <pc:docMk/>
            <pc:sldMk cId="1569273581" sldId="390"/>
            <ac:picMk id="5" creationId="{9227F6B7-30C9-094F-951E-7C358FFCF6D6}"/>
          </ac:picMkLst>
        </pc:picChg>
        <pc:picChg chg="mod topLvl">
          <ac:chgData name="Ashok, Sachin" userId="fc960850-3362-4299-93cf-3333984e9092" providerId="ADAL" clId="{FDBF16A5-36F0-664A-A91F-3E7C619898AD}" dt="2022-05-14T11:43:51.524" v="50758" actId="1036"/>
          <ac:picMkLst>
            <pc:docMk/>
            <pc:sldMk cId="1569273581" sldId="390"/>
            <ac:picMk id="12" creationId="{4658C853-1DCF-E1AC-D7B3-16F606810A71}"/>
          </ac:picMkLst>
        </pc:picChg>
        <pc:picChg chg="mod topLvl">
          <ac:chgData name="Ashok, Sachin" userId="fc960850-3362-4299-93cf-3333984e9092" providerId="ADAL" clId="{FDBF16A5-36F0-664A-A91F-3E7C619898AD}" dt="2022-05-14T11:43:51.524" v="50758" actId="1036"/>
          <ac:picMkLst>
            <pc:docMk/>
            <pc:sldMk cId="1569273581" sldId="390"/>
            <ac:picMk id="14" creationId="{68AE7CF6-5FA0-A425-1BD7-DD25D2AADFC8}"/>
          </ac:picMkLst>
        </pc:picChg>
      </pc:sldChg>
      <pc:sldChg chg="delSp modSp mod modAnim">
        <pc:chgData name="Ashok, Sachin" userId="fc960850-3362-4299-93cf-3333984e9092" providerId="ADAL" clId="{FDBF16A5-36F0-664A-A91F-3E7C619898AD}" dt="2022-05-14T11:45:18.837" v="50775" actId="478"/>
        <pc:sldMkLst>
          <pc:docMk/>
          <pc:sldMk cId="1533058327" sldId="391"/>
        </pc:sldMkLst>
        <pc:spChg chg="del mod">
          <ac:chgData name="Ashok, Sachin" userId="fc960850-3362-4299-93cf-3333984e9092" providerId="ADAL" clId="{FDBF16A5-36F0-664A-A91F-3E7C619898AD}" dt="2022-05-14T11:45:18.837" v="50775" actId="478"/>
          <ac:spMkLst>
            <pc:docMk/>
            <pc:sldMk cId="1533058327" sldId="391"/>
            <ac:spMk id="4" creationId="{18852EF9-4560-2202-7ECF-51DD0F6C43F8}"/>
          </ac:spMkLst>
        </pc:spChg>
        <pc:spChg chg="mod">
          <ac:chgData name="Ashok, Sachin" userId="fc960850-3362-4299-93cf-3333984e9092" providerId="ADAL" clId="{FDBF16A5-36F0-664A-A91F-3E7C619898AD}" dt="2022-05-14T11:30:55.318" v="50434" actId="20577"/>
          <ac:spMkLst>
            <pc:docMk/>
            <pc:sldMk cId="1533058327" sldId="391"/>
            <ac:spMk id="14" creationId="{958C7B6F-7658-6DD4-1185-8A0B9EE839CC}"/>
          </ac:spMkLst>
        </pc:spChg>
        <pc:picChg chg="mod">
          <ac:chgData name="Ashok, Sachin" userId="fc960850-3362-4299-93cf-3333984e9092" providerId="ADAL" clId="{FDBF16A5-36F0-664A-A91F-3E7C619898AD}" dt="2022-05-14T11:38:32.708" v="50661" actId="167"/>
          <ac:picMkLst>
            <pc:docMk/>
            <pc:sldMk cId="1533058327" sldId="391"/>
            <ac:picMk id="10" creationId="{6B8D16CF-9855-40CC-E471-C4F19692FCF8}"/>
          </ac:picMkLst>
        </pc:picChg>
      </pc:sldChg>
      <pc:sldChg chg="delSp modSp mod">
        <pc:chgData name="Ashok, Sachin" userId="fc960850-3362-4299-93cf-3333984e9092" providerId="ADAL" clId="{FDBF16A5-36F0-664A-A91F-3E7C619898AD}" dt="2022-05-14T11:45:15.558" v="50773" actId="478"/>
        <pc:sldMkLst>
          <pc:docMk/>
          <pc:sldMk cId="549031283" sldId="392"/>
        </pc:sldMkLst>
        <pc:spChg chg="mod">
          <ac:chgData name="Ashok, Sachin" userId="fc960850-3362-4299-93cf-3333984e9092" providerId="ADAL" clId="{FDBF16A5-36F0-664A-A91F-3E7C619898AD}" dt="2022-05-14T11:30:26.538" v="50407" actId="14100"/>
          <ac:spMkLst>
            <pc:docMk/>
            <pc:sldMk cId="549031283" sldId="392"/>
            <ac:spMk id="2" creationId="{5C8DFC35-EFAA-63CD-90F0-1370443FD81D}"/>
          </ac:spMkLst>
        </pc:spChg>
        <pc:spChg chg="del">
          <ac:chgData name="Ashok, Sachin" userId="fc960850-3362-4299-93cf-3333984e9092" providerId="ADAL" clId="{FDBF16A5-36F0-664A-A91F-3E7C619898AD}" dt="2022-05-14T11:45:15.558" v="50773" actId="478"/>
          <ac:spMkLst>
            <pc:docMk/>
            <pc:sldMk cId="549031283" sldId="392"/>
            <ac:spMk id="4" creationId="{475867F1-2989-1BD1-E30C-EBFC3CA3577E}"/>
          </ac:spMkLst>
        </pc:spChg>
        <pc:spChg chg="mod">
          <ac:chgData name="Ashok, Sachin" userId="fc960850-3362-4299-93cf-3333984e9092" providerId="ADAL" clId="{FDBF16A5-36F0-664A-A91F-3E7C619898AD}" dt="2022-05-14T11:29:36.103" v="50388"/>
          <ac:spMkLst>
            <pc:docMk/>
            <pc:sldMk cId="549031283" sldId="392"/>
            <ac:spMk id="7" creationId="{0BC32C64-7D7F-3D60-D637-D356D41E6729}"/>
          </ac:spMkLst>
        </pc:spChg>
        <pc:spChg chg="mod">
          <ac:chgData name="Ashok, Sachin" userId="fc960850-3362-4299-93cf-3333984e9092" providerId="ADAL" clId="{FDBF16A5-36F0-664A-A91F-3E7C619898AD}" dt="2022-05-14T11:30:39.432" v="50427" actId="1036"/>
          <ac:spMkLst>
            <pc:docMk/>
            <pc:sldMk cId="549031283" sldId="392"/>
            <ac:spMk id="14" creationId="{7116E1BF-20AD-4F68-64AB-CE50E953AEF6}"/>
          </ac:spMkLst>
        </pc:spChg>
        <pc:picChg chg="mod">
          <ac:chgData name="Ashok, Sachin" userId="fc960850-3362-4299-93cf-3333984e9092" providerId="ADAL" clId="{FDBF16A5-36F0-664A-A91F-3E7C619898AD}" dt="2022-05-14T11:30:39.432" v="50427" actId="1036"/>
          <ac:picMkLst>
            <pc:docMk/>
            <pc:sldMk cId="549031283" sldId="392"/>
            <ac:picMk id="8" creationId="{4E3E150B-465D-2558-8B97-6F7AA53B4567}"/>
          </ac:picMkLst>
        </pc:picChg>
        <pc:picChg chg="mod">
          <ac:chgData name="Ashok, Sachin" userId="fc960850-3362-4299-93cf-3333984e9092" providerId="ADAL" clId="{FDBF16A5-36F0-664A-A91F-3E7C619898AD}" dt="2022-05-14T11:30:39.432" v="50427" actId="1036"/>
          <ac:picMkLst>
            <pc:docMk/>
            <pc:sldMk cId="549031283" sldId="392"/>
            <ac:picMk id="9" creationId="{44AF0C01-4275-D0DB-FF3C-93E1E86C8D8B}"/>
          </ac:picMkLst>
        </pc:picChg>
        <pc:picChg chg="mod">
          <ac:chgData name="Ashok, Sachin" userId="fc960850-3362-4299-93cf-3333984e9092" providerId="ADAL" clId="{FDBF16A5-36F0-664A-A91F-3E7C619898AD}" dt="2022-05-14T11:30:39.432" v="50427" actId="1036"/>
          <ac:picMkLst>
            <pc:docMk/>
            <pc:sldMk cId="549031283" sldId="392"/>
            <ac:picMk id="10" creationId="{CF973A12-1B08-3636-B94F-EB4A1FE61F34}"/>
          </ac:picMkLst>
        </pc:picChg>
        <pc:picChg chg="mod">
          <ac:chgData name="Ashok, Sachin" userId="fc960850-3362-4299-93cf-3333984e9092" providerId="ADAL" clId="{FDBF16A5-36F0-664A-A91F-3E7C619898AD}" dt="2022-05-14T11:30:39.432" v="50427" actId="1036"/>
          <ac:picMkLst>
            <pc:docMk/>
            <pc:sldMk cId="549031283" sldId="392"/>
            <ac:picMk id="11" creationId="{0241839D-F3BD-70D6-D704-0A067ADDBA83}"/>
          </ac:picMkLst>
        </pc:picChg>
        <pc:picChg chg="mod">
          <ac:chgData name="Ashok, Sachin" userId="fc960850-3362-4299-93cf-3333984e9092" providerId="ADAL" clId="{FDBF16A5-36F0-664A-A91F-3E7C619898AD}" dt="2022-05-14T11:30:39.432" v="50427" actId="1036"/>
          <ac:picMkLst>
            <pc:docMk/>
            <pc:sldMk cId="549031283" sldId="392"/>
            <ac:picMk id="12" creationId="{DA7C295C-F134-5FB6-6844-90C396FFCC7F}"/>
          </ac:picMkLst>
        </pc:picChg>
        <pc:picChg chg="mod">
          <ac:chgData name="Ashok, Sachin" userId="fc960850-3362-4299-93cf-3333984e9092" providerId="ADAL" clId="{FDBF16A5-36F0-664A-A91F-3E7C619898AD}" dt="2022-05-14T11:30:39.432" v="50427" actId="1036"/>
          <ac:picMkLst>
            <pc:docMk/>
            <pc:sldMk cId="549031283" sldId="392"/>
            <ac:picMk id="13" creationId="{ED639DA9-3C97-83B6-EF16-1CFD7ECC81BA}"/>
          </ac:picMkLst>
        </pc:picChg>
      </pc:sldChg>
      <pc:sldChg chg="delSp modSp mod modAnim">
        <pc:chgData name="Ashok, Sachin" userId="fc960850-3362-4299-93cf-3333984e9092" providerId="ADAL" clId="{FDBF16A5-36F0-664A-A91F-3E7C619898AD}" dt="2022-05-14T11:45:12.578" v="50772" actId="478"/>
        <pc:sldMkLst>
          <pc:docMk/>
          <pc:sldMk cId="2564061328" sldId="393"/>
        </pc:sldMkLst>
        <pc:spChg chg="mod">
          <ac:chgData name="Ashok, Sachin" userId="fc960850-3362-4299-93cf-3333984e9092" providerId="ADAL" clId="{FDBF16A5-36F0-664A-A91F-3E7C619898AD}" dt="2022-05-14T11:27:46.780" v="50348" actId="20577"/>
          <ac:spMkLst>
            <pc:docMk/>
            <pc:sldMk cId="2564061328" sldId="393"/>
            <ac:spMk id="2" creationId="{1938F058-B698-BE36-D850-A7AE5DDD0A45}"/>
          </ac:spMkLst>
        </pc:spChg>
        <pc:spChg chg="del">
          <ac:chgData name="Ashok, Sachin" userId="fc960850-3362-4299-93cf-3333984e9092" providerId="ADAL" clId="{FDBF16A5-36F0-664A-A91F-3E7C619898AD}" dt="2022-05-14T11:45:12.578" v="50772" actId="478"/>
          <ac:spMkLst>
            <pc:docMk/>
            <pc:sldMk cId="2564061328" sldId="393"/>
            <ac:spMk id="4" creationId="{475867F1-2989-1BD1-E30C-EBFC3CA3577E}"/>
          </ac:spMkLst>
        </pc:spChg>
        <pc:spChg chg="mod">
          <ac:chgData name="Ashok, Sachin" userId="fc960850-3362-4299-93cf-3333984e9092" providerId="ADAL" clId="{FDBF16A5-36F0-664A-A91F-3E7C619898AD}" dt="2022-05-14T11:37:25.915" v="50658" actId="20577"/>
          <ac:spMkLst>
            <pc:docMk/>
            <pc:sldMk cId="2564061328" sldId="393"/>
            <ac:spMk id="9" creationId="{A4F20421-3B3F-0F2C-7FF8-136EF1C742DB}"/>
          </ac:spMkLst>
        </pc:spChg>
      </pc:sldChg>
      <pc:sldChg chg="delSp modSp mod modAnim">
        <pc:chgData name="Ashok, Sachin" userId="fc960850-3362-4299-93cf-3333984e9092" providerId="ADAL" clId="{FDBF16A5-36F0-664A-A91F-3E7C619898AD}" dt="2022-05-14T11:45:09.356" v="50771" actId="478"/>
        <pc:sldMkLst>
          <pc:docMk/>
          <pc:sldMk cId="3779978162" sldId="394"/>
        </pc:sldMkLst>
        <pc:spChg chg="mod">
          <ac:chgData name="Ashok, Sachin" userId="fc960850-3362-4299-93cf-3333984e9092" providerId="ADAL" clId="{FDBF16A5-36F0-664A-A91F-3E7C619898AD}" dt="2022-05-14T11:26:12.602" v="50286" actId="20577"/>
          <ac:spMkLst>
            <pc:docMk/>
            <pc:sldMk cId="3779978162" sldId="394"/>
            <ac:spMk id="2" creationId="{1938F058-B698-BE36-D850-A7AE5DDD0A45}"/>
          </ac:spMkLst>
        </pc:spChg>
        <pc:spChg chg="del">
          <ac:chgData name="Ashok, Sachin" userId="fc960850-3362-4299-93cf-3333984e9092" providerId="ADAL" clId="{FDBF16A5-36F0-664A-A91F-3E7C619898AD}" dt="2022-05-14T11:45:09.356" v="50771" actId="478"/>
          <ac:spMkLst>
            <pc:docMk/>
            <pc:sldMk cId="3779978162" sldId="394"/>
            <ac:spMk id="4" creationId="{475867F1-2989-1BD1-E30C-EBFC3CA3577E}"/>
          </ac:spMkLst>
        </pc:spChg>
        <pc:spChg chg="mod">
          <ac:chgData name="Ashok, Sachin" userId="fc960850-3362-4299-93cf-3333984e9092" providerId="ADAL" clId="{FDBF16A5-36F0-664A-A91F-3E7C619898AD}" dt="2022-05-14T11:36:48.184" v="50656" actId="404"/>
          <ac:spMkLst>
            <pc:docMk/>
            <pc:sldMk cId="3779978162" sldId="394"/>
            <ac:spMk id="9" creationId="{A4F20421-3B3F-0F2C-7FF8-136EF1C742DB}"/>
          </ac:spMkLst>
        </pc:spChg>
      </pc:sldChg>
      <pc:sldChg chg="delSp modSp mod">
        <pc:chgData name="Ashok, Sachin" userId="fc960850-3362-4299-93cf-3333984e9092" providerId="ADAL" clId="{FDBF16A5-36F0-664A-A91F-3E7C619898AD}" dt="2022-05-14T11:45:06.586" v="50770" actId="478"/>
        <pc:sldMkLst>
          <pc:docMk/>
          <pc:sldMk cId="3913534622" sldId="395"/>
        </pc:sldMkLst>
        <pc:spChg chg="mod">
          <ac:chgData name="Ashok, Sachin" userId="fc960850-3362-4299-93cf-3333984e9092" providerId="ADAL" clId="{FDBF16A5-36F0-664A-A91F-3E7C619898AD}" dt="2022-05-14T11:27:12.641" v="50336" actId="20577"/>
          <ac:spMkLst>
            <pc:docMk/>
            <pc:sldMk cId="3913534622" sldId="395"/>
            <ac:spMk id="3" creationId="{65538531-FD5D-8648-37DC-F1C2C18DAF5E}"/>
          </ac:spMkLst>
        </pc:spChg>
        <pc:spChg chg="del">
          <ac:chgData name="Ashok, Sachin" userId="fc960850-3362-4299-93cf-3333984e9092" providerId="ADAL" clId="{FDBF16A5-36F0-664A-A91F-3E7C619898AD}" dt="2022-05-14T11:45:06.586" v="50770" actId="478"/>
          <ac:spMkLst>
            <pc:docMk/>
            <pc:sldMk cId="3913534622" sldId="395"/>
            <ac:spMk id="4" creationId="{475867F1-2989-1BD1-E30C-EBFC3CA3577E}"/>
          </ac:spMkLst>
        </pc:spChg>
        <pc:spChg chg="mod">
          <ac:chgData name="Ashok, Sachin" userId="fc960850-3362-4299-93cf-3333984e9092" providerId="ADAL" clId="{FDBF16A5-36F0-664A-A91F-3E7C619898AD}" dt="2022-05-14T11:24:56.896" v="50271" actId="20577"/>
          <ac:spMkLst>
            <pc:docMk/>
            <pc:sldMk cId="3913534622" sldId="395"/>
            <ac:spMk id="7" creationId="{84D4EE04-6FEA-1D4B-1F10-215EE1BE077E}"/>
          </ac:spMkLst>
        </pc:spChg>
      </pc:sldChg>
      <pc:sldChg chg="delSp modSp mod">
        <pc:chgData name="Ashok, Sachin" userId="fc960850-3362-4299-93cf-3333984e9092" providerId="ADAL" clId="{FDBF16A5-36F0-664A-A91F-3E7C619898AD}" dt="2022-05-14T11:45:03.232" v="50769" actId="478"/>
        <pc:sldMkLst>
          <pc:docMk/>
          <pc:sldMk cId="165985329" sldId="396"/>
        </pc:sldMkLst>
        <pc:spChg chg="mod">
          <ac:chgData name="Ashok, Sachin" userId="fc960850-3362-4299-93cf-3333984e9092" providerId="ADAL" clId="{FDBF16A5-36F0-664A-A91F-3E7C619898AD}" dt="2022-05-14T11:25:09.571" v="50272" actId="14100"/>
          <ac:spMkLst>
            <pc:docMk/>
            <pc:sldMk cId="165985329" sldId="396"/>
            <ac:spMk id="3" creationId="{65538531-FD5D-8648-37DC-F1C2C18DAF5E}"/>
          </ac:spMkLst>
        </pc:spChg>
        <pc:spChg chg="del">
          <ac:chgData name="Ashok, Sachin" userId="fc960850-3362-4299-93cf-3333984e9092" providerId="ADAL" clId="{FDBF16A5-36F0-664A-A91F-3E7C619898AD}" dt="2022-05-14T11:45:03.232" v="50769" actId="478"/>
          <ac:spMkLst>
            <pc:docMk/>
            <pc:sldMk cId="165985329" sldId="396"/>
            <ac:spMk id="4" creationId="{475867F1-2989-1BD1-E30C-EBFC3CA3577E}"/>
          </ac:spMkLst>
        </pc:spChg>
        <pc:spChg chg="mod">
          <ac:chgData name="Ashok, Sachin" userId="fc960850-3362-4299-93cf-3333984e9092" providerId="ADAL" clId="{FDBF16A5-36F0-664A-A91F-3E7C619898AD}" dt="2022-05-14T11:23:55.375" v="50265" actId="403"/>
          <ac:spMkLst>
            <pc:docMk/>
            <pc:sldMk cId="165985329" sldId="396"/>
            <ac:spMk id="7" creationId="{84D4EE04-6FEA-1D4B-1F10-215EE1BE077E}"/>
          </ac:spMkLst>
        </pc:spChg>
      </pc:sldChg>
      <pc:sldChg chg="delSp modSp mod">
        <pc:chgData name="Ashok, Sachin" userId="fc960850-3362-4299-93cf-3333984e9092" providerId="ADAL" clId="{FDBF16A5-36F0-664A-A91F-3E7C619898AD}" dt="2022-05-14T11:45:00.486" v="50768" actId="478"/>
        <pc:sldMkLst>
          <pc:docMk/>
          <pc:sldMk cId="2501639494" sldId="397"/>
        </pc:sldMkLst>
        <pc:spChg chg="del">
          <ac:chgData name="Ashok, Sachin" userId="fc960850-3362-4299-93cf-3333984e9092" providerId="ADAL" clId="{FDBF16A5-36F0-664A-A91F-3E7C619898AD}" dt="2022-05-14T11:45:00.486" v="50768" actId="478"/>
          <ac:spMkLst>
            <pc:docMk/>
            <pc:sldMk cId="2501639494" sldId="397"/>
            <ac:spMk id="4" creationId="{2C6FAC00-728C-204C-EFC5-4291F4A009A6}"/>
          </ac:spMkLst>
        </pc:spChg>
        <pc:spChg chg="mod">
          <ac:chgData name="Ashok, Sachin" userId="fc960850-3362-4299-93cf-3333984e9092" providerId="ADAL" clId="{FDBF16A5-36F0-664A-A91F-3E7C619898AD}" dt="2022-05-14T11:23:50.759" v="50264" actId="403"/>
          <ac:spMkLst>
            <pc:docMk/>
            <pc:sldMk cId="2501639494" sldId="397"/>
            <ac:spMk id="27" creationId="{C3212DD9-0AB3-FFEC-666E-0163E4AF592D}"/>
          </ac:spMkLst>
        </pc:spChg>
      </pc:sldChg>
      <pc:sldChg chg="modNotesTx">
        <pc:chgData name="Ashok, Sachin" userId="fc960850-3362-4299-93cf-3333984e9092" providerId="ADAL" clId="{FDBF16A5-36F0-664A-A91F-3E7C619898AD}" dt="2022-05-14T11:06:59.846" v="50216" actId="20577"/>
        <pc:sldMkLst>
          <pc:docMk/>
          <pc:sldMk cId="3878916165" sldId="397"/>
        </pc:sldMkLst>
      </pc:sldChg>
      <pc:sldChg chg="delSp modSp mod delAnim">
        <pc:chgData name="Ashok, Sachin" userId="fc960850-3362-4299-93cf-3333984e9092" providerId="ADAL" clId="{FDBF16A5-36F0-664A-A91F-3E7C619898AD}" dt="2022-05-14T11:44:58.741" v="50767" actId="478"/>
        <pc:sldMkLst>
          <pc:docMk/>
          <pc:sldMk cId="2214332373" sldId="398"/>
        </pc:sldMkLst>
        <pc:spChg chg="del">
          <ac:chgData name="Ashok, Sachin" userId="fc960850-3362-4299-93cf-3333984e9092" providerId="ADAL" clId="{FDBF16A5-36F0-664A-A91F-3E7C619898AD}" dt="2022-05-14T11:44:58.741" v="50767" actId="478"/>
          <ac:spMkLst>
            <pc:docMk/>
            <pc:sldMk cId="2214332373" sldId="398"/>
            <ac:spMk id="4" creationId="{C7CC8560-988A-FF29-E17B-86B8FE9F3C72}"/>
          </ac:spMkLst>
        </pc:spChg>
        <pc:spChg chg="mod">
          <ac:chgData name="Ashok, Sachin" userId="fc960850-3362-4299-93cf-3333984e9092" providerId="ADAL" clId="{FDBF16A5-36F0-664A-A91F-3E7C619898AD}" dt="2022-05-14T11:22:14.238" v="50254" actId="20577"/>
          <ac:spMkLst>
            <pc:docMk/>
            <pc:sldMk cId="2214332373" sldId="398"/>
            <ac:spMk id="6" creationId="{64B7F317-9C91-C9CD-720B-DE4A00EE4353}"/>
          </ac:spMkLst>
        </pc:spChg>
        <pc:picChg chg="del">
          <ac:chgData name="Ashok, Sachin" userId="fc960850-3362-4299-93cf-3333984e9092" providerId="ADAL" clId="{FDBF16A5-36F0-664A-A91F-3E7C619898AD}" dt="2022-05-14T11:44:56.975" v="50766" actId="478"/>
          <ac:picMkLst>
            <pc:docMk/>
            <pc:sldMk cId="2214332373" sldId="398"/>
            <ac:picMk id="2" creationId="{030F2FB6-0C53-115E-4F14-5E763F62D5CA}"/>
          </ac:picMkLst>
        </pc:picChg>
      </pc:sldChg>
      <pc:sldChg chg="delSp modSp mod delAnim modNotesTx">
        <pc:chgData name="Ashok, Sachin" userId="fc960850-3362-4299-93cf-3333984e9092" providerId="ADAL" clId="{FDBF16A5-36F0-664A-A91F-3E7C619898AD}" dt="2022-05-14T12:27:30.505" v="51276" actId="20577"/>
        <pc:sldMkLst>
          <pc:docMk/>
          <pc:sldMk cId="2520132610" sldId="399"/>
        </pc:sldMkLst>
        <pc:spChg chg="mod">
          <ac:chgData name="Ashok, Sachin" userId="fc960850-3362-4299-93cf-3333984e9092" providerId="ADAL" clId="{FDBF16A5-36F0-664A-A91F-3E7C619898AD}" dt="2022-05-14T11:23:15.389" v="50262" actId="14100"/>
          <ac:spMkLst>
            <pc:docMk/>
            <pc:sldMk cId="2520132610" sldId="399"/>
            <ac:spMk id="3" creationId="{E4C59844-A827-DEC3-A820-AED14E03B3E0}"/>
          </ac:spMkLst>
        </pc:spChg>
        <pc:spChg chg="del">
          <ac:chgData name="Ashok, Sachin" userId="fc960850-3362-4299-93cf-3333984e9092" providerId="ADAL" clId="{FDBF16A5-36F0-664A-A91F-3E7C619898AD}" dt="2022-05-14T11:44:53.797" v="50765" actId="478"/>
          <ac:spMkLst>
            <pc:docMk/>
            <pc:sldMk cId="2520132610" sldId="399"/>
            <ac:spMk id="4" creationId="{C6B27214-E9EF-AEAB-62FD-1B9573D49386}"/>
          </ac:spMkLst>
        </pc:spChg>
        <pc:spChg chg="mod">
          <ac:chgData name="Ashok, Sachin" userId="fc960850-3362-4299-93cf-3333984e9092" providerId="ADAL" clId="{FDBF16A5-36F0-664A-A91F-3E7C619898AD}" dt="2022-05-14T11:23:43.131" v="50263" actId="403"/>
          <ac:spMkLst>
            <pc:docMk/>
            <pc:sldMk cId="2520132610" sldId="399"/>
            <ac:spMk id="7" creationId="{4D32619E-10CE-61D2-602B-89CE6EC72A04}"/>
          </ac:spMkLst>
        </pc:spChg>
        <pc:spChg chg="del">
          <ac:chgData name="Ashok, Sachin" userId="fc960850-3362-4299-93cf-3333984e9092" providerId="ADAL" clId="{FDBF16A5-36F0-664A-A91F-3E7C619898AD}" dt="2022-05-14T11:20:52.258" v="50242" actId="478"/>
          <ac:spMkLst>
            <pc:docMk/>
            <pc:sldMk cId="2520132610" sldId="399"/>
            <ac:spMk id="82" creationId="{5038608A-05EB-88D0-8AE7-98619DE28737}"/>
          </ac:spMkLst>
        </pc:spChg>
      </pc:sldChg>
    </pc:docChg>
  </pc:docChgLst>
  <pc:docChgLst>
    <pc:chgData name="Guest User" userId="S::urn:spo:anon#b1786ca5c1651fc2a76db9159edc04e9aec436620735329fe88cf837de1e2bbf::" providerId="AD" clId="Web-{7782C7F3-E1E7-4A43-BF37-13186AFBD59D}"/>
    <pc:docChg chg="addSld">
      <pc:chgData name="Guest User" userId="S::urn:spo:anon#b1786ca5c1651fc2a76db9159edc04e9aec436620735329fe88cf837de1e2bbf::" providerId="AD" clId="Web-{7782C7F3-E1E7-4A43-BF37-13186AFBD59D}" dt="2022-05-12T19:42:13.180" v="1"/>
      <pc:docMkLst>
        <pc:docMk/>
      </pc:docMkLst>
      <pc:sldChg chg="add">
        <pc:chgData name="Guest User" userId="S::urn:spo:anon#b1786ca5c1651fc2a76db9159edc04e9aec436620735329fe88cf837de1e2bbf::" providerId="AD" clId="Web-{7782C7F3-E1E7-4A43-BF37-13186AFBD59D}" dt="2022-05-12T19:42:13.039" v="0"/>
        <pc:sldMkLst>
          <pc:docMk/>
          <pc:sldMk cId="1745367929" sldId="334"/>
        </pc:sldMkLst>
      </pc:sldChg>
      <pc:sldChg chg="add">
        <pc:chgData name="Guest User" userId="S::urn:spo:anon#b1786ca5c1651fc2a76db9159edc04e9aec436620735329fe88cf837de1e2bbf::" providerId="AD" clId="Web-{7782C7F3-E1E7-4A43-BF37-13186AFBD59D}" dt="2022-05-12T19:42:13.180" v="1"/>
        <pc:sldMkLst>
          <pc:docMk/>
          <pc:sldMk cId="959836786" sldId="335"/>
        </pc:sldMkLst>
      </pc:sldChg>
    </pc:docChg>
  </pc:docChgLst>
  <pc:docChgLst>
    <pc:chgData name="Guest User" userId="S::urn:spo:anon#b1786ca5c1651fc2a76db9159edc04e9aec436620735329fe88cf837de1e2bbf::" providerId="AD" clId="Web-{6B348A38-8346-D39A-A1E7-D1F01068F2C8}"/>
    <pc:docChg chg="addSld delSld modSld sldOrd">
      <pc:chgData name="Guest User" userId="S::urn:spo:anon#b1786ca5c1651fc2a76db9159edc04e9aec436620735329fe88cf837de1e2bbf::" providerId="AD" clId="Web-{6B348A38-8346-D39A-A1E7-D1F01068F2C8}" dt="2022-05-12T05:47:06.624" v="82"/>
      <pc:docMkLst>
        <pc:docMk/>
      </pc:docMkLst>
      <pc:sldChg chg="del ord">
        <pc:chgData name="Guest User" userId="S::urn:spo:anon#b1786ca5c1651fc2a76db9159edc04e9aec436620735329fe88cf837de1e2bbf::" providerId="AD" clId="Web-{6B348A38-8346-D39A-A1E7-D1F01068F2C8}" dt="2022-05-12T05:47:06.624" v="82"/>
        <pc:sldMkLst>
          <pc:docMk/>
          <pc:sldMk cId="1191054800" sldId="268"/>
        </pc:sldMkLst>
      </pc:sldChg>
      <pc:sldChg chg="del">
        <pc:chgData name="Guest User" userId="S::urn:spo:anon#b1786ca5c1651fc2a76db9159edc04e9aec436620735329fe88cf837de1e2bbf::" providerId="AD" clId="Web-{6B348A38-8346-D39A-A1E7-D1F01068F2C8}" dt="2022-05-12T05:32:56.745" v="8"/>
        <pc:sldMkLst>
          <pc:docMk/>
          <pc:sldMk cId="4147682239" sldId="269"/>
        </pc:sldMkLst>
      </pc:sldChg>
      <pc:sldChg chg="modSp">
        <pc:chgData name="Guest User" userId="S::urn:spo:anon#b1786ca5c1651fc2a76db9159edc04e9aec436620735329fe88cf837de1e2bbf::" providerId="AD" clId="Web-{6B348A38-8346-D39A-A1E7-D1F01068F2C8}" dt="2022-05-12T03:24:14.391" v="3" actId="20577"/>
        <pc:sldMkLst>
          <pc:docMk/>
          <pc:sldMk cId="3140514773" sldId="317"/>
        </pc:sldMkLst>
        <pc:spChg chg="mod">
          <ac:chgData name="Guest User" userId="S::urn:spo:anon#b1786ca5c1651fc2a76db9159edc04e9aec436620735329fe88cf837de1e2bbf::" providerId="AD" clId="Web-{6B348A38-8346-D39A-A1E7-D1F01068F2C8}" dt="2022-05-12T03:24:10.547" v="2" actId="20577"/>
          <ac:spMkLst>
            <pc:docMk/>
            <pc:sldMk cId="3140514773" sldId="317"/>
            <ac:spMk id="52" creationId="{80CA2AB7-F788-E2FF-0C94-D11F899A31E8}"/>
          </ac:spMkLst>
        </pc:spChg>
        <pc:spChg chg="mod">
          <ac:chgData name="Guest User" userId="S::urn:spo:anon#b1786ca5c1651fc2a76db9159edc04e9aec436620735329fe88cf837de1e2bbf::" providerId="AD" clId="Web-{6B348A38-8346-D39A-A1E7-D1F01068F2C8}" dt="2022-05-12T03:24:14.391" v="3" actId="20577"/>
          <ac:spMkLst>
            <pc:docMk/>
            <pc:sldMk cId="3140514773" sldId="317"/>
            <ac:spMk id="87" creationId="{290B0150-9E0D-A70F-F875-C209ED454AD4}"/>
          </ac:spMkLst>
        </pc:spChg>
      </pc:sldChg>
      <pc:sldChg chg="add del">
        <pc:chgData name="Guest User" userId="S::urn:spo:anon#b1786ca5c1651fc2a76db9159edc04e9aec436620735329fe88cf837de1e2bbf::" providerId="AD" clId="Web-{6B348A38-8346-D39A-A1E7-D1F01068F2C8}" dt="2022-05-12T05:46:50.234" v="75"/>
        <pc:sldMkLst>
          <pc:docMk/>
          <pc:sldMk cId="3615379969" sldId="318"/>
        </pc:sldMkLst>
      </pc:sldChg>
      <pc:sldChg chg="add del">
        <pc:chgData name="Guest User" userId="S::urn:spo:anon#b1786ca5c1651fc2a76db9159edc04e9aec436620735329fe88cf837de1e2bbf::" providerId="AD" clId="Web-{6B348A38-8346-D39A-A1E7-D1F01068F2C8}" dt="2022-05-12T05:46:50.234" v="76"/>
        <pc:sldMkLst>
          <pc:docMk/>
          <pc:sldMk cId="3500893162" sldId="319"/>
        </pc:sldMkLst>
      </pc:sldChg>
      <pc:sldChg chg="modSp add del">
        <pc:chgData name="Guest User" userId="S::urn:spo:anon#b1786ca5c1651fc2a76db9159edc04e9aec436620735329fe88cf837de1e2bbf::" providerId="AD" clId="Web-{6B348A38-8346-D39A-A1E7-D1F01068F2C8}" dt="2022-05-12T05:39:26.115" v="74"/>
        <pc:sldMkLst>
          <pc:docMk/>
          <pc:sldMk cId="3570582808" sldId="320"/>
        </pc:sldMkLst>
        <pc:spChg chg="mod">
          <ac:chgData name="Guest User" userId="S::urn:spo:anon#b1786ca5c1651fc2a76db9159edc04e9aec436620735329fe88cf837de1e2bbf::" providerId="AD" clId="Web-{6B348A38-8346-D39A-A1E7-D1F01068F2C8}" dt="2022-05-12T05:36:35.664" v="12" actId="20577"/>
          <ac:spMkLst>
            <pc:docMk/>
            <pc:sldMk cId="3570582808" sldId="320"/>
            <ac:spMk id="10" creationId="{4A001329-AD3F-CBBE-5793-A77FFD1C41F9}"/>
          </ac:spMkLst>
        </pc:spChg>
        <pc:spChg chg="mod">
          <ac:chgData name="Guest User" userId="S::urn:spo:anon#b1786ca5c1651fc2a76db9159edc04e9aec436620735329fe88cf837de1e2bbf::" providerId="AD" clId="Web-{6B348A38-8346-D39A-A1E7-D1F01068F2C8}" dt="2022-05-12T05:38:23.365" v="72" actId="20577"/>
          <ac:spMkLst>
            <pc:docMk/>
            <pc:sldMk cId="3570582808" sldId="320"/>
            <ac:spMk id="38" creationId="{860F052F-B7A0-7067-06B2-DD43715AAB62}"/>
          </ac:spMkLst>
        </pc:spChg>
        <pc:cxnChg chg="mod">
          <ac:chgData name="Guest User" userId="S::urn:spo:anon#b1786ca5c1651fc2a76db9159edc04e9aec436620735329fe88cf837de1e2bbf::" providerId="AD" clId="Web-{6B348A38-8346-D39A-A1E7-D1F01068F2C8}" dt="2022-05-12T05:38:16.381" v="59" actId="20577"/>
          <ac:cxnSpMkLst>
            <pc:docMk/>
            <pc:sldMk cId="3570582808" sldId="320"/>
            <ac:cxnSpMk id="36" creationId="{E9C31C22-4566-423C-D38A-8B30E6B731A5}"/>
          </ac:cxnSpMkLst>
        </pc:cxnChg>
      </pc:sldChg>
      <pc:sldChg chg="add">
        <pc:chgData name="Guest User" userId="S::urn:spo:anon#b1786ca5c1651fc2a76db9159edc04e9aec436620735329fe88cf837de1e2bbf::" providerId="AD" clId="Web-{6B348A38-8346-D39A-A1E7-D1F01068F2C8}" dt="2022-05-12T05:32:51.307" v="7"/>
        <pc:sldMkLst>
          <pc:docMk/>
          <pc:sldMk cId="3960837600" sldId="321"/>
        </pc:sldMkLst>
      </pc:sldChg>
      <pc:sldChg chg="add">
        <pc:chgData name="Guest User" userId="S::urn:spo:anon#b1786ca5c1651fc2a76db9159edc04e9aec436620735329fe88cf837de1e2bbf::" providerId="AD" clId="Web-{6B348A38-8346-D39A-A1E7-D1F01068F2C8}" dt="2022-05-12T05:46:53.515" v="78"/>
        <pc:sldMkLst>
          <pc:docMk/>
          <pc:sldMk cId="1881477995" sldId="322"/>
        </pc:sldMkLst>
      </pc:sldChg>
      <pc:sldChg chg="add del">
        <pc:chgData name="Guest User" userId="S::urn:spo:anon#b1786ca5c1651fc2a76db9159edc04e9aec436620735329fe88cf837de1e2bbf::" providerId="AD" clId="Web-{6B348A38-8346-D39A-A1E7-D1F01068F2C8}" dt="2022-05-12T05:46:50.249" v="77"/>
        <pc:sldMkLst>
          <pc:docMk/>
          <pc:sldMk cId="3379040311" sldId="322"/>
        </pc:sldMkLst>
      </pc:sldChg>
      <pc:sldChg chg="add">
        <pc:chgData name="Guest User" userId="S::urn:spo:anon#b1786ca5c1651fc2a76db9159edc04e9aec436620735329fe88cf837de1e2bbf::" providerId="AD" clId="Web-{6B348A38-8346-D39A-A1E7-D1F01068F2C8}" dt="2022-05-12T05:46:53.609" v="79"/>
        <pc:sldMkLst>
          <pc:docMk/>
          <pc:sldMk cId="1888894277" sldId="323"/>
        </pc:sldMkLst>
      </pc:sldChg>
      <pc:sldChg chg="add">
        <pc:chgData name="Guest User" userId="S::urn:spo:anon#b1786ca5c1651fc2a76db9159edc04e9aec436620735329fe88cf837de1e2bbf::" providerId="AD" clId="Web-{6B348A38-8346-D39A-A1E7-D1F01068F2C8}" dt="2022-05-12T05:46:53.702" v="80"/>
        <pc:sldMkLst>
          <pc:docMk/>
          <pc:sldMk cId="3681821632" sldId="324"/>
        </pc:sldMkLst>
      </pc:sldChg>
    </pc:docChg>
  </pc:docChgLst>
  <pc:docChgLst>
    <pc:chgData name="Guest User" userId="S::urn:spo:anon#b1786ca5c1651fc2a76db9159edc04e9aec436620735329fe88cf837de1e2bbf::" providerId="AD" clId="Web-{0F451BD8-06B4-A1D1-D210-E67C34F407D0}"/>
    <pc:docChg chg="addSld delSld">
      <pc:chgData name="Guest User" userId="S::urn:spo:anon#b1786ca5c1651fc2a76db9159edc04e9aec436620735329fe88cf837de1e2bbf::" providerId="AD" clId="Web-{0F451BD8-06B4-A1D1-D210-E67C34F407D0}" dt="2022-05-13T09:57:59.794" v="56"/>
      <pc:docMkLst>
        <pc:docMk/>
      </pc:docMkLst>
      <pc:sldChg chg="del">
        <pc:chgData name="Guest User" userId="S::urn:spo:anon#b1786ca5c1651fc2a76db9159edc04e9aec436620735329fe88cf837de1e2bbf::" providerId="AD" clId="Web-{0F451BD8-06B4-A1D1-D210-E67C34F407D0}" dt="2022-05-13T08:12:40.951" v="27"/>
        <pc:sldMkLst>
          <pc:docMk/>
          <pc:sldMk cId="2588526626" sldId="257"/>
        </pc:sldMkLst>
      </pc:sldChg>
      <pc:sldChg chg="del">
        <pc:chgData name="Guest User" userId="S::urn:spo:anon#b1786ca5c1651fc2a76db9159edc04e9aec436620735329fe88cf837de1e2bbf::" providerId="AD" clId="Web-{0F451BD8-06B4-A1D1-D210-E67C34F407D0}" dt="2022-05-13T08:12:41.154" v="38"/>
        <pc:sldMkLst>
          <pc:docMk/>
          <pc:sldMk cId="2674045704" sldId="271"/>
        </pc:sldMkLst>
      </pc:sldChg>
      <pc:sldChg chg="del">
        <pc:chgData name="Guest User" userId="S::urn:spo:anon#b1786ca5c1651fc2a76db9159edc04e9aec436620735329fe88cf837de1e2bbf::" providerId="AD" clId="Web-{0F451BD8-06B4-A1D1-D210-E67C34F407D0}" dt="2022-05-13T08:12:41.154" v="37"/>
        <pc:sldMkLst>
          <pc:docMk/>
          <pc:sldMk cId="3925700530" sldId="272"/>
        </pc:sldMkLst>
      </pc:sldChg>
      <pc:sldChg chg="del">
        <pc:chgData name="Guest User" userId="S::urn:spo:anon#b1786ca5c1651fc2a76db9159edc04e9aec436620735329fe88cf837de1e2bbf::" providerId="AD" clId="Web-{0F451BD8-06B4-A1D1-D210-E67C34F407D0}" dt="2022-05-13T08:12:41.154" v="36"/>
        <pc:sldMkLst>
          <pc:docMk/>
          <pc:sldMk cId="381872113" sldId="273"/>
        </pc:sldMkLst>
      </pc:sldChg>
      <pc:sldChg chg="del">
        <pc:chgData name="Guest User" userId="S::urn:spo:anon#b1786ca5c1651fc2a76db9159edc04e9aec436620735329fe88cf837de1e2bbf::" providerId="AD" clId="Web-{0F451BD8-06B4-A1D1-D210-E67C34F407D0}" dt="2022-05-13T08:12:41.154" v="35"/>
        <pc:sldMkLst>
          <pc:docMk/>
          <pc:sldMk cId="1548587081" sldId="274"/>
        </pc:sldMkLst>
      </pc:sldChg>
      <pc:sldChg chg="del">
        <pc:chgData name="Guest User" userId="S::urn:spo:anon#b1786ca5c1651fc2a76db9159edc04e9aec436620735329fe88cf837de1e2bbf::" providerId="AD" clId="Web-{0F451BD8-06B4-A1D1-D210-E67C34F407D0}" dt="2022-05-13T08:12:41.139" v="34"/>
        <pc:sldMkLst>
          <pc:docMk/>
          <pc:sldMk cId="1256222795" sldId="275"/>
        </pc:sldMkLst>
      </pc:sldChg>
      <pc:sldChg chg="del">
        <pc:chgData name="Guest User" userId="S::urn:spo:anon#b1786ca5c1651fc2a76db9159edc04e9aec436620735329fe88cf837de1e2bbf::" providerId="AD" clId="Web-{0F451BD8-06B4-A1D1-D210-E67C34F407D0}" dt="2022-05-13T08:12:41.139" v="32"/>
        <pc:sldMkLst>
          <pc:docMk/>
          <pc:sldMk cId="3013163571" sldId="276"/>
        </pc:sldMkLst>
      </pc:sldChg>
      <pc:sldChg chg="del">
        <pc:chgData name="Guest User" userId="S::urn:spo:anon#b1786ca5c1651fc2a76db9159edc04e9aec436620735329fe88cf837de1e2bbf::" providerId="AD" clId="Web-{0F451BD8-06B4-A1D1-D210-E67C34F407D0}" dt="2022-05-13T08:12:41.154" v="39"/>
        <pc:sldMkLst>
          <pc:docMk/>
          <pc:sldMk cId="322718236" sldId="281"/>
        </pc:sldMkLst>
      </pc:sldChg>
      <pc:sldChg chg="del">
        <pc:chgData name="Guest User" userId="S::urn:spo:anon#b1786ca5c1651fc2a76db9159edc04e9aec436620735329fe88cf837de1e2bbf::" providerId="AD" clId="Web-{0F451BD8-06B4-A1D1-D210-E67C34F407D0}" dt="2022-05-13T08:12:40.951" v="26"/>
        <pc:sldMkLst>
          <pc:docMk/>
          <pc:sldMk cId="2917026544" sldId="290"/>
        </pc:sldMkLst>
      </pc:sldChg>
      <pc:sldChg chg="del">
        <pc:chgData name="Guest User" userId="S::urn:spo:anon#b1786ca5c1651fc2a76db9159edc04e9aec436620735329fe88cf837de1e2bbf::" providerId="AD" clId="Web-{0F451BD8-06B4-A1D1-D210-E67C34F407D0}" dt="2022-05-13T08:12:41.233" v="50"/>
        <pc:sldMkLst>
          <pc:docMk/>
          <pc:sldMk cId="1316027409" sldId="293"/>
        </pc:sldMkLst>
      </pc:sldChg>
      <pc:sldChg chg="del">
        <pc:chgData name="Guest User" userId="S::urn:spo:anon#b1786ca5c1651fc2a76db9159edc04e9aec436620735329fe88cf837de1e2bbf::" providerId="AD" clId="Web-{0F451BD8-06B4-A1D1-D210-E67C34F407D0}" dt="2022-05-13T08:12:40.998" v="30"/>
        <pc:sldMkLst>
          <pc:docMk/>
          <pc:sldMk cId="2568757181" sldId="295"/>
        </pc:sldMkLst>
      </pc:sldChg>
      <pc:sldChg chg="del">
        <pc:chgData name="Guest User" userId="S::urn:spo:anon#b1786ca5c1651fc2a76db9159edc04e9aec436620735329fe88cf837de1e2bbf::" providerId="AD" clId="Web-{0F451BD8-06B4-A1D1-D210-E67C34F407D0}" dt="2022-05-13T08:12:41.139" v="33"/>
        <pc:sldMkLst>
          <pc:docMk/>
          <pc:sldMk cId="2663684825" sldId="296"/>
        </pc:sldMkLst>
      </pc:sldChg>
      <pc:sldChg chg="del">
        <pc:chgData name="Guest User" userId="S::urn:spo:anon#b1786ca5c1651fc2a76db9159edc04e9aec436620735329fe88cf837de1e2bbf::" providerId="AD" clId="Web-{0F451BD8-06B4-A1D1-D210-E67C34F407D0}" dt="2022-05-13T08:12:41.092" v="31"/>
        <pc:sldMkLst>
          <pc:docMk/>
          <pc:sldMk cId="3612934199" sldId="297"/>
        </pc:sldMkLst>
      </pc:sldChg>
      <pc:sldChg chg="del">
        <pc:chgData name="Guest User" userId="S::urn:spo:anon#b1786ca5c1651fc2a76db9159edc04e9aec436620735329fe88cf837de1e2bbf::" providerId="AD" clId="Web-{0F451BD8-06B4-A1D1-D210-E67C34F407D0}" dt="2022-05-13T08:12:40.967" v="29"/>
        <pc:sldMkLst>
          <pc:docMk/>
          <pc:sldMk cId="881186582" sldId="300"/>
        </pc:sldMkLst>
      </pc:sldChg>
      <pc:sldChg chg="del">
        <pc:chgData name="Guest User" userId="S::urn:spo:anon#b1786ca5c1651fc2a76db9159edc04e9aec436620735329fe88cf837de1e2bbf::" providerId="AD" clId="Web-{0F451BD8-06B4-A1D1-D210-E67C34F407D0}" dt="2022-05-13T08:12:40.951" v="25"/>
        <pc:sldMkLst>
          <pc:docMk/>
          <pc:sldMk cId="3226921790" sldId="308"/>
        </pc:sldMkLst>
      </pc:sldChg>
      <pc:sldChg chg="del">
        <pc:chgData name="Guest User" userId="S::urn:spo:anon#b1786ca5c1651fc2a76db9159edc04e9aec436620735329fe88cf837de1e2bbf::" providerId="AD" clId="Web-{0F451BD8-06B4-A1D1-D210-E67C34F407D0}" dt="2022-05-13T08:12:40.967" v="28"/>
        <pc:sldMkLst>
          <pc:docMk/>
          <pc:sldMk cId="2370984335" sldId="312"/>
        </pc:sldMkLst>
      </pc:sldChg>
      <pc:sldChg chg="del">
        <pc:chgData name="Guest User" userId="S::urn:spo:anon#b1786ca5c1651fc2a76db9159edc04e9aec436620735329fe88cf837de1e2bbf::" providerId="AD" clId="Web-{0F451BD8-06B4-A1D1-D210-E67C34F407D0}" dt="2022-05-13T08:11:41.139" v="24"/>
        <pc:sldMkLst>
          <pc:docMk/>
          <pc:sldMk cId="88447638" sldId="316"/>
        </pc:sldMkLst>
      </pc:sldChg>
      <pc:sldChg chg="del">
        <pc:chgData name="Guest User" userId="S::urn:spo:anon#b1786ca5c1651fc2a76db9159edc04e9aec436620735329fe88cf837de1e2bbf::" providerId="AD" clId="Web-{0F451BD8-06B4-A1D1-D210-E67C34F407D0}" dt="2022-05-13T08:12:41.233" v="49"/>
        <pc:sldMkLst>
          <pc:docMk/>
          <pc:sldMk cId="3960837600" sldId="321"/>
        </pc:sldMkLst>
      </pc:sldChg>
      <pc:sldChg chg="del">
        <pc:chgData name="Guest User" userId="S::urn:spo:anon#b1786ca5c1651fc2a76db9159edc04e9aec436620735329fe88cf837de1e2bbf::" providerId="AD" clId="Web-{0F451BD8-06B4-A1D1-D210-E67C34F407D0}" dt="2022-05-13T08:12:41.154" v="40"/>
        <pc:sldMkLst>
          <pc:docMk/>
          <pc:sldMk cId="1090632867" sldId="325"/>
        </pc:sldMkLst>
      </pc:sldChg>
      <pc:sldChg chg="del">
        <pc:chgData name="Guest User" userId="S::urn:spo:anon#b1786ca5c1651fc2a76db9159edc04e9aec436620735329fe88cf837de1e2bbf::" providerId="AD" clId="Web-{0F451BD8-06B4-A1D1-D210-E67C34F407D0}" dt="2022-05-13T08:12:41.154" v="41"/>
        <pc:sldMkLst>
          <pc:docMk/>
          <pc:sldMk cId="2244216798" sldId="326"/>
        </pc:sldMkLst>
      </pc:sldChg>
      <pc:sldChg chg="del">
        <pc:chgData name="Guest User" userId="S::urn:spo:anon#b1786ca5c1651fc2a76db9159edc04e9aec436620735329fe88cf837de1e2bbf::" providerId="AD" clId="Web-{0F451BD8-06B4-A1D1-D210-E67C34F407D0}" dt="2022-05-13T08:12:41.154" v="42"/>
        <pc:sldMkLst>
          <pc:docMk/>
          <pc:sldMk cId="2703411" sldId="327"/>
        </pc:sldMkLst>
      </pc:sldChg>
      <pc:sldChg chg="del">
        <pc:chgData name="Guest User" userId="S::urn:spo:anon#b1786ca5c1651fc2a76db9159edc04e9aec436620735329fe88cf837de1e2bbf::" providerId="AD" clId="Web-{0F451BD8-06B4-A1D1-D210-E67C34F407D0}" dt="2022-05-13T08:12:41.170" v="43"/>
        <pc:sldMkLst>
          <pc:docMk/>
          <pc:sldMk cId="1551162266" sldId="328"/>
        </pc:sldMkLst>
      </pc:sldChg>
      <pc:sldChg chg="del">
        <pc:chgData name="Guest User" userId="S::urn:spo:anon#b1786ca5c1651fc2a76db9159edc04e9aec436620735329fe88cf837de1e2bbf::" providerId="AD" clId="Web-{0F451BD8-06B4-A1D1-D210-E67C34F407D0}" dt="2022-05-13T08:12:41.170" v="44"/>
        <pc:sldMkLst>
          <pc:docMk/>
          <pc:sldMk cId="705252307" sldId="329"/>
        </pc:sldMkLst>
      </pc:sldChg>
      <pc:sldChg chg="del">
        <pc:chgData name="Guest User" userId="S::urn:spo:anon#b1786ca5c1651fc2a76db9159edc04e9aec436620735329fe88cf837de1e2bbf::" providerId="AD" clId="Web-{0F451BD8-06B4-A1D1-D210-E67C34F407D0}" dt="2022-05-13T08:12:41.170" v="45"/>
        <pc:sldMkLst>
          <pc:docMk/>
          <pc:sldMk cId="1462904750" sldId="330"/>
        </pc:sldMkLst>
      </pc:sldChg>
      <pc:sldChg chg="del">
        <pc:chgData name="Guest User" userId="S::urn:spo:anon#b1786ca5c1651fc2a76db9159edc04e9aec436620735329fe88cf837de1e2bbf::" providerId="AD" clId="Web-{0F451BD8-06B4-A1D1-D210-E67C34F407D0}" dt="2022-05-13T08:12:41.201" v="46"/>
        <pc:sldMkLst>
          <pc:docMk/>
          <pc:sldMk cId="1889487171" sldId="331"/>
        </pc:sldMkLst>
      </pc:sldChg>
      <pc:sldChg chg="del">
        <pc:chgData name="Guest User" userId="S::urn:spo:anon#b1786ca5c1651fc2a76db9159edc04e9aec436620735329fe88cf837de1e2bbf::" providerId="AD" clId="Web-{0F451BD8-06B4-A1D1-D210-E67C34F407D0}" dt="2022-05-13T08:12:41.217" v="47"/>
        <pc:sldMkLst>
          <pc:docMk/>
          <pc:sldMk cId="3260142890" sldId="332"/>
        </pc:sldMkLst>
      </pc:sldChg>
      <pc:sldChg chg="del">
        <pc:chgData name="Guest User" userId="S::urn:spo:anon#b1786ca5c1651fc2a76db9159edc04e9aec436620735329fe88cf837de1e2bbf::" providerId="AD" clId="Web-{0F451BD8-06B4-A1D1-D210-E67C34F407D0}" dt="2022-05-13T08:12:41.217" v="48"/>
        <pc:sldMkLst>
          <pc:docMk/>
          <pc:sldMk cId="915465708" sldId="333"/>
        </pc:sldMkLst>
      </pc:sldChg>
      <pc:sldChg chg="del">
        <pc:chgData name="Guest User" userId="S::urn:spo:anon#b1786ca5c1651fc2a76db9159edc04e9aec436620735329fe88cf837de1e2bbf::" providerId="AD" clId="Web-{0F451BD8-06B4-A1D1-D210-E67C34F407D0}" dt="2022-05-13T08:12:41.264" v="51"/>
        <pc:sldMkLst>
          <pc:docMk/>
          <pc:sldMk cId="1689350183" sldId="336"/>
        </pc:sldMkLst>
      </pc:sldChg>
      <pc:sldChg chg="del">
        <pc:chgData name="Guest User" userId="S::urn:spo:anon#b1786ca5c1651fc2a76db9159edc04e9aec436620735329fe88cf837de1e2bbf::" providerId="AD" clId="Web-{0F451BD8-06B4-A1D1-D210-E67C34F407D0}" dt="2022-05-13T08:12:41.264" v="53"/>
        <pc:sldMkLst>
          <pc:docMk/>
          <pc:sldMk cId="1938124155" sldId="337"/>
        </pc:sldMkLst>
      </pc:sldChg>
      <pc:sldChg chg="del">
        <pc:chgData name="Guest User" userId="S::urn:spo:anon#b1786ca5c1651fc2a76db9159edc04e9aec436620735329fe88cf837de1e2bbf::" providerId="AD" clId="Web-{0F451BD8-06B4-A1D1-D210-E67C34F407D0}" dt="2022-05-13T08:12:41.264" v="52"/>
        <pc:sldMkLst>
          <pc:docMk/>
          <pc:sldMk cId="2631779642" sldId="338"/>
        </pc:sldMkLst>
      </pc:sldChg>
      <pc:sldChg chg="add">
        <pc:chgData name="Guest User" userId="S::urn:spo:anon#b1786ca5c1651fc2a76db9159edc04e9aec436620735329fe88cf837de1e2bbf::" providerId="AD" clId="Web-{0F451BD8-06B4-A1D1-D210-E67C34F407D0}" dt="2022-05-13T08:11:08.639" v="0"/>
        <pc:sldMkLst>
          <pc:docMk/>
          <pc:sldMk cId="2995379537" sldId="339"/>
        </pc:sldMkLst>
      </pc:sldChg>
      <pc:sldChg chg="add">
        <pc:chgData name="Guest User" userId="S::urn:spo:anon#b1786ca5c1651fc2a76db9159edc04e9aec436620735329fe88cf837de1e2bbf::" providerId="AD" clId="Web-{0F451BD8-06B4-A1D1-D210-E67C34F407D0}" dt="2022-05-13T08:11:08.795" v="1"/>
        <pc:sldMkLst>
          <pc:docMk/>
          <pc:sldMk cId="2109676973" sldId="340"/>
        </pc:sldMkLst>
      </pc:sldChg>
      <pc:sldChg chg="add">
        <pc:chgData name="Guest User" userId="S::urn:spo:anon#b1786ca5c1651fc2a76db9159edc04e9aec436620735329fe88cf837de1e2bbf::" providerId="AD" clId="Web-{0F451BD8-06B4-A1D1-D210-E67C34F407D0}" dt="2022-05-13T08:11:08.920" v="2"/>
        <pc:sldMkLst>
          <pc:docMk/>
          <pc:sldMk cId="4087021167" sldId="341"/>
        </pc:sldMkLst>
      </pc:sldChg>
      <pc:sldChg chg="add">
        <pc:chgData name="Guest User" userId="S::urn:spo:anon#b1786ca5c1651fc2a76db9159edc04e9aec436620735329fe88cf837de1e2bbf::" providerId="AD" clId="Web-{0F451BD8-06B4-A1D1-D210-E67C34F407D0}" dt="2022-05-13T08:11:09.029" v="3"/>
        <pc:sldMkLst>
          <pc:docMk/>
          <pc:sldMk cId="2577709249" sldId="342"/>
        </pc:sldMkLst>
      </pc:sldChg>
      <pc:sldChg chg="add">
        <pc:chgData name="Guest User" userId="S::urn:spo:anon#b1786ca5c1651fc2a76db9159edc04e9aec436620735329fe88cf837de1e2bbf::" providerId="AD" clId="Web-{0F451BD8-06B4-A1D1-D210-E67C34F407D0}" dt="2022-05-13T08:11:09.092" v="4"/>
        <pc:sldMkLst>
          <pc:docMk/>
          <pc:sldMk cId="1108605530" sldId="343"/>
        </pc:sldMkLst>
      </pc:sldChg>
      <pc:sldChg chg="add">
        <pc:chgData name="Guest User" userId="S::urn:spo:anon#b1786ca5c1651fc2a76db9159edc04e9aec436620735329fe88cf837de1e2bbf::" providerId="AD" clId="Web-{0F451BD8-06B4-A1D1-D210-E67C34F407D0}" dt="2022-05-13T08:11:09.217" v="5"/>
        <pc:sldMkLst>
          <pc:docMk/>
          <pc:sldMk cId="289145643" sldId="344"/>
        </pc:sldMkLst>
      </pc:sldChg>
      <pc:sldChg chg="add">
        <pc:chgData name="Guest User" userId="S::urn:spo:anon#b1786ca5c1651fc2a76db9159edc04e9aec436620735329fe88cf837de1e2bbf::" providerId="AD" clId="Web-{0F451BD8-06B4-A1D1-D210-E67C34F407D0}" dt="2022-05-13T08:11:09.326" v="6"/>
        <pc:sldMkLst>
          <pc:docMk/>
          <pc:sldMk cId="2340534124" sldId="345"/>
        </pc:sldMkLst>
      </pc:sldChg>
      <pc:sldChg chg="add">
        <pc:chgData name="Guest User" userId="S::urn:spo:anon#b1786ca5c1651fc2a76db9159edc04e9aec436620735329fe88cf837de1e2bbf::" providerId="AD" clId="Web-{0F451BD8-06B4-A1D1-D210-E67C34F407D0}" dt="2022-05-13T08:11:09.482" v="7"/>
        <pc:sldMkLst>
          <pc:docMk/>
          <pc:sldMk cId="3116490673" sldId="346"/>
        </pc:sldMkLst>
      </pc:sldChg>
      <pc:sldChg chg="add">
        <pc:chgData name="Guest User" userId="S::urn:spo:anon#b1786ca5c1651fc2a76db9159edc04e9aec436620735329fe88cf837de1e2bbf::" providerId="AD" clId="Web-{0F451BD8-06B4-A1D1-D210-E67C34F407D0}" dt="2022-05-13T08:11:09.498" v="8"/>
        <pc:sldMkLst>
          <pc:docMk/>
          <pc:sldMk cId="4274605523" sldId="347"/>
        </pc:sldMkLst>
      </pc:sldChg>
      <pc:sldChg chg="add">
        <pc:chgData name="Guest User" userId="S::urn:spo:anon#b1786ca5c1651fc2a76db9159edc04e9aec436620735329fe88cf837de1e2bbf::" providerId="AD" clId="Web-{0F451BD8-06B4-A1D1-D210-E67C34F407D0}" dt="2022-05-13T08:11:09.529" v="9"/>
        <pc:sldMkLst>
          <pc:docMk/>
          <pc:sldMk cId="1125890643" sldId="348"/>
        </pc:sldMkLst>
      </pc:sldChg>
      <pc:sldChg chg="add">
        <pc:chgData name="Guest User" userId="S::urn:spo:anon#b1786ca5c1651fc2a76db9159edc04e9aec436620735329fe88cf837de1e2bbf::" providerId="AD" clId="Web-{0F451BD8-06B4-A1D1-D210-E67C34F407D0}" dt="2022-05-13T08:11:09.592" v="10"/>
        <pc:sldMkLst>
          <pc:docMk/>
          <pc:sldMk cId="1772858902" sldId="349"/>
        </pc:sldMkLst>
      </pc:sldChg>
      <pc:sldChg chg="add">
        <pc:chgData name="Guest User" userId="S::urn:spo:anon#b1786ca5c1651fc2a76db9159edc04e9aec436620735329fe88cf837de1e2bbf::" providerId="AD" clId="Web-{0F451BD8-06B4-A1D1-D210-E67C34F407D0}" dt="2022-05-13T08:11:09.857" v="11"/>
        <pc:sldMkLst>
          <pc:docMk/>
          <pc:sldMk cId="3432749811" sldId="350"/>
        </pc:sldMkLst>
      </pc:sldChg>
      <pc:sldChg chg="add">
        <pc:chgData name="Guest User" userId="S::urn:spo:anon#b1786ca5c1651fc2a76db9159edc04e9aec436620735329fe88cf837de1e2bbf::" providerId="AD" clId="Web-{0F451BD8-06B4-A1D1-D210-E67C34F407D0}" dt="2022-05-13T08:11:10.061" v="12"/>
        <pc:sldMkLst>
          <pc:docMk/>
          <pc:sldMk cId="3542014329" sldId="351"/>
        </pc:sldMkLst>
      </pc:sldChg>
      <pc:sldChg chg="add">
        <pc:chgData name="Guest User" userId="S::urn:spo:anon#b1786ca5c1651fc2a76db9159edc04e9aec436620735329fe88cf837de1e2bbf::" providerId="AD" clId="Web-{0F451BD8-06B4-A1D1-D210-E67C34F407D0}" dt="2022-05-13T08:11:10.248" v="13"/>
        <pc:sldMkLst>
          <pc:docMk/>
          <pc:sldMk cId="1864373698" sldId="352"/>
        </pc:sldMkLst>
      </pc:sldChg>
      <pc:sldChg chg="add">
        <pc:chgData name="Guest User" userId="S::urn:spo:anon#b1786ca5c1651fc2a76db9159edc04e9aec436620735329fe88cf837de1e2bbf::" providerId="AD" clId="Web-{0F451BD8-06B4-A1D1-D210-E67C34F407D0}" dt="2022-05-13T08:11:10.576" v="14"/>
        <pc:sldMkLst>
          <pc:docMk/>
          <pc:sldMk cId="1194511352" sldId="353"/>
        </pc:sldMkLst>
      </pc:sldChg>
      <pc:sldChg chg="add">
        <pc:chgData name="Guest User" userId="S::urn:spo:anon#b1786ca5c1651fc2a76db9159edc04e9aec436620735329fe88cf837de1e2bbf::" providerId="AD" clId="Web-{0F451BD8-06B4-A1D1-D210-E67C34F407D0}" dt="2022-05-13T08:11:10.670" v="15"/>
        <pc:sldMkLst>
          <pc:docMk/>
          <pc:sldMk cId="2842976595" sldId="354"/>
        </pc:sldMkLst>
      </pc:sldChg>
      <pc:sldChg chg="add">
        <pc:chgData name="Guest User" userId="S::urn:spo:anon#b1786ca5c1651fc2a76db9159edc04e9aec436620735329fe88cf837de1e2bbf::" providerId="AD" clId="Web-{0F451BD8-06B4-A1D1-D210-E67C34F407D0}" dt="2022-05-13T08:11:10.779" v="16"/>
        <pc:sldMkLst>
          <pc:docMk/>
          <pc:sldMk cId="184661195" sldId="355"/>
        </pc:sldMkLst>
      </pc:sldChg>
      <pc:sldChg chg="add">
        <pc:chgData name="Guest User" userId="S::urn:spo:anon#b1786ca5c1651fc2a76db9159edc04e9aec436620735329fe88cf837de1e2bbf::" providerId="AD" clId="Web-{0F451BD8-06B4-A1D1-D210-E67C34F407D0}" dt="2022-05-13T08:11:10.857" v="17"/>
        <pc:sldMkLst>
          <pc:docMk/>
          <pc:sldMk cId="1648151464" sldId="356"/>
        </pc:sldMkLst>
      </pc:sldChg>
      <pc:sldChg chg="add">
        <pc:chgData name="Guest User" userId="S::urn:spo:anon#b1786ca5c1651fc2a76db9159edc04e9aec436620735329fe88cf837de1e2bbf::" providerId="AD" clId="Web-{0F451BD8-06B4-A1D1-D210-E67C34F407D0}" dt="2022-05-13T08:11:11.232" v="18"/>
        <pc:sldMkLst>
          <pc:docMk/>
          <pc:sldMk cId="449037134" sldId="357"/>
        </pc:sldMkLst>
      </pc:sldChg>
      <pc:sldChg chg="add">
        <pc:chgData name="Guest User" userId="S::urn:spo:anon#b1786ca5c1651fc2a76db9159edc04e9aec436620735329fe88cf837de1e2bbf::" providerId="AD" clId="Web-{0F451BD8-06B4-A1D1-D210-E67C34F407D0}" dt="2022-05-13T08:11:11.514" v="19"/>
        <pc:sldMkLst>
          <pc:docMk/>
          <pc:sldMk cId="3459436163" sldId="358"/>
        </pc:sldMkLst>
      </pc:sldChg>
      <pc:sldChg chg="add">
        <pc:chgData name="Guest User" userId="S::urn:spo:anon#b1786ca5c1651fc2a76db9159edc04e9aec436620735329fe88cf837de1e2bbf::" providerId="AD" clId="Web-{0F451BD8-06B4-A1D1-D210-E67C34F407D0}" dt="2022-05-13T08:11:11.748" v="20"/>
        <pc:sldMkLst>
          <pc:docMk/>
          <pc:sldMk cId="3262749398" sldId="359"/>
        </pc:sldMkLst>
      </pc:sldChg>
      <pc:sldChg chg="add">
        <pc:chgData name="Guest User" userId="S::urn:spo:anon#b1786ca5c1651fc2a76db9159edc04e9aec436620735329fe88cf837de1e2bbf::" providerId="AD" clId="Web-{0F451BD8-06B4-A1D1-D210-E67C34F407D0}" dt="2022-05-13T08:11:11.764" v="21"/>
        <pc:sldMkLst>
          <pc:docMk/>
          <pc:sldMk cId="3406098683" sldId="360"/>
        </pc:sldMkLst>
      </pc:sldChg>
      <pc:sldChg chg="add">
        <pc:chgData name="Guest User" userId="S::urn:spo:anon#b1786ca5c1651fc2a76db9159edc04e9aec436620735329fe88cf837de1e2bbf::" providerId="AD" clId="Web-{0F451BD8-06B4-A1D1-D210-E67C34F407D0}" dt="2022-05-13T08:11:11.795" v="22"/>
        <pc:sldMkLst>
          <pc:docMk/>
          <pc:sldMk cId="1575309864" sldId="361"/>
        </pc:sldMkLst>
      </pc:sldChg>
      <pc:sldChg chg="add">
        <pc:chgData name="Guest User" userId="S::urn:spo:anon#b1786ca5c1651fc2a76db9159edc04e9aec436620735329fe88cf837de1e2bbf::" providerId="AD" clId="Web-{0F451BD8-06B4-A1D1-D210-E67C34F407D0}" dt="2022-05-13T08:11:11.826" v="23"/>
        <pc:sldMkLst>
          <pc:docMk/>
          <pc:sldMk cId="2109600099" sldId="362"/>
        </pc:sldMkLst>
      </pc:sldChg>
      <pc:sldChg chg="add">
        <pc:chgData name="Guest User" userId="S::urn:spo:anon#b1786ca5c1651fc2a76db9159edc04e9aec436620735329fe88cf837de1e2bbf::" providerId="AD" clId="Web-{0F451BD8-06B4-A1D1-D210-E67C34F407D0}" dt="2022-05-13T08:31:52.531" v="54"/>
        <pc:sldMkLst>
          <pc:docMk/>
          <pc:sldMk cId="477351189" sldId="364"/>
        </pc:sldMkLst>
      </pc:sldChg>
      <pc:sldChg chg="add">
        <pc:chgData name="Guest User" userId="S::urn:spo:anon#b1786ca5c1651fc2a76db9159edc04e9aec436620735329fe88cf837de1e2bbf::" providerId="AD" clId="Web-{0F451BD8-06B4-A1D1-D210-E67C34F407D0}" dt="2022-05-13T09:20:29.252" v="55"/>
        <pc:sldMkLst>
          <pc:docMk/>
          <pc:sldMk cId="1762507308" sldId="365"/>
        </pc:sldMkLst>
      </pc:sldChg>
      <pc:sldChg chg="add">
        <pc:chgData name="Guest User" userId="S::urn:spo:anon#b1786ca5c1651fc2a76db9159edc04e9aec436620735329fe88cf837de1e2bbf::" providerId="AD" clId="Web-{0F451BD8-06B4-A1D1-D210-E67C34F407D0}" dt="2022-05-13T09:57:59.794" v="56"/>
        <pc:sldMkLst>
          <pc:docMk/>
          <pc:sldMk cId="2393806194" sldId="365"/>
        </pc:sldMkLst>
      </pc:sldChg>
    </pc:docChg>
  </pc:docChgLst>
  <pc:docChgLst>
    <pc:chgData name="Guest User" userId="S::urn:spo:anon#b1786ca5c1651fc2a76db9159edc04e9aec436620735329fe88cf837de1e2bbf::" providerId="AD" clId="Web-{CC5BAC96-4E16-3E02-7B15-E877AD0EF4C4}"/>
    <pc:docChg chg="addSld delSld modSld">
      <pc:chgData name="Guest User" userId="S::urn:spo:anon#b1786ca5c1651fc2a76db9159edc04e9aec436620735329fe88cf837de1e2bbf::" providerId="AD" clId="Web-{CC5BAC96-4E16-3E02-7B15-E877AD0EF4C4}" dt="2022-06-09T07:47:23.868" v="111"/>
      <pc:docMkLst>
        <pc:docMk/>
      </pc:docMkLst>
      <pc:sldChg chg="del">
        <pc:chgData name="Guest User" userId="S::urn:spo:anon#b1786ca5c1651fc2a76db9159edc04e9aec436620735329fe88cf837de1e2bbf::" providerId="AD" clId="Web-{CC5BAC96-4E16-3E02-7B15-E877AD0EF4C4}" dt="2022-06-09T06:51:39.193" v="0"/>
        <pc:sldMkLst>
          <pc:docMk/>
          <pc:sldMk cId="1760960780" sldId="375"/>
        </pc:sldMkLst>
      </pc:sldChg>
      <pc:sldChg chg="del">
        <pc:chgData name="Guest User" userId="S::urn:spo:anon#b1786ca5c1651fc2a76db9159edc04e9aec436620735329fe88cf837de1e2bbf::" providerId="AD" clId="Web-{CC5BAC96-4E16-3E02-7B15-E877AD0EF4C4}" dt="2022-06-09T06:51:39.193" v="1"/>
        <pc:sldMkLst>
          <pc:docMk/>
          <pc:sldMk cId="2894081565" sldId="376"/>
        </pc:sldMkLst>
      </pc:sldChg>
      <pc:sldChg chg="add">
        <pc:chgData name="Guest User" userId="S::urn:spo:anon#b1786ca5c1651fc2a76db9159edc04e9aec436620735329fe88cf837de1e2bbf::" providerId="AD" clId="Web-{CC5BAC96-4E16-3E02-7B15-E877AD0EF4C4}" dt="2022-06-09T06:51:51.038" v="12"/>
        <pc:sldMkLst>
          <pc:docMk/>
          <pc:sldMk cId="2083767660" sldId="389"/>
        </pc:sldMkLst>
      </pc:sldChg>
      <pc:sldChg chg="add">
        <pc:chgData name="Guest User" userId="S::urn:spo:anon#b1786ca5c1651fc2a76db9159edc04e9aec436620735329fe88cf837de1e2bbf::" providerId="AD" clId="Web-{CC5BAC96-4E16-3E02-7B15-E877AD0EF4C4}" dt="2022-06-09T06:51:51.100" v="13"/>
        <pc:sldMkLst>
          <pc:docMk/>
          <pc:sldMk cId="721432862" sldId="390"/>
        </pc:sldMkLst>
      </pc:sldChg>
      <pc:sldChg chg="del">
        <pc:chgData name="Guest User" userId="S::urn:spo:anon#b1786ca5c1651fc2a76db9159edc04e9aec436620735329fe88cf837de1e2bbf::" providerId="AD" clId="Web-{CC5BAC96-4E16-3E02-7B15-E877AD0EF4C4}" dt="2022-06-09T06:51:39.193" v="2"/>
        <pc:sldMkLst>
          <pc:docMk/>
          <pc:sldMk cId="1569273581" sldId="390"/>
        </pc:sldMkLst>
      </pc:sldChg>
      <pc:sldChg chg="add">
        <pc:chgData name="Guest User" userId="S::urn:spo:anon#b1786ca5c1651fc2a76db9159edc04e9aec436620735329fe88cf837de1e2bbf::" providerId="AD" clId="Web-{CC5BAC96-4E16-3E02-7B15-E877AD0EF4C4}" dt="2022-06-09T06:51:51.194" v="14"/>
        <pc:sldMkLst>
          <pc:docMk/>
          <pc:sldMk cId="540485334" sldId="391"/>
        </pc:sldMkLst>
      </pc:sldChg>
      <pc:sldChg chg="del">
        <pc:chgData name="Guest User" userId="S::urn:spo:anon#b1786ca5c1651fc2a76db9159edc04e9aec436620735329fe88cf837de1e2bbf::" providerId="AD" clId="Web-{CC5BAC96-4E16-3E02-7B15-E877AD0EF4C4}" dt="2022-06-09T06:51:39.193" v="3"/>
        <pc:sldMkLst>
          <pc:docMk/>
          <pc:sldMk cId="1533058327" sldId="391"/>
        </pc:sldMkLst>
      </pc:sldChg>
      <pc:sldChg chg="add">
        <pc:chgData name="Guest User" userId="S::urn:spo:anon#b1786ca5c1651fc2a76db9159edc04e9aec436620735329fe88cf837de1e2bbf::" providerId="AD" clId="Web-{CC5BAC96-4E16-3E02-7B15-E877AD0EF4C4}" dt="2022-06-09T06:51:51.288" v="15"/>
        <pc:sldMkLst>
          <pc:docMk/>
          <pc:sldMk cId="142864184" sldId="392"/>
        </pc:sldMkLst>
      </pc:sldChg>
      <pc:sldChg chg="del">
        <pc:chgData name="Guest User" userId="S::urn:spo:anon#b1786ca5c1651fc2a76db9159edc04e9aec436620735329fe88cf837de1e2bbf::" providerId="AD" clId="Web-{CC5BAC96-4E16-3E02-7B15-E877AD0EF4C4}" dt="2022-06-09T06:51:39.193" v="4"/>
        <pc:sldMkLst>
          <pc:docMk/>
          <pc:sldMk cId="549031283" sldId="392"/>
        </pc:sldMkLst>
      </pc:sldChg>
      <pc:sldChg chg="add">
        <pc:chgData name="Guest User" userId="S::urn:spo:anon#b1786ca5c1651fc2a76db9159edc04e9aec436620735329fe88cf837de1e2bbf::" providerId="AD" clId="Web-{CC5BAC96-4E16-3E02-7B15-E877AD0EF4C4}" dt="2022-06-09T06:51:51.491" v="16"/>
        <pc:sldMkLst>
          <pc:docMk/>
          <pc:sldMk cId="1264668600" sldId="393"/>
        </pc:sldMkLst>
      </pc:sldChg>
      <pc:sldChg chg="del">
        <pc:chgData name="Guest User" userId="S::urn:spo:anon#b1786ca5c1651fc2a76db9159edc04e9aec436620735329fe88cf837de1e2bbf::" providerId="AD" clId="Web-{CC5BAC96-4E16-3E02-7B15-E877AD0EF4C4}" dt="2022-06-09T06:51:39.193" v="5"/>
        <pc:sldMkLst>
          <pc:docMk/>
          <pc:sldMk cId="2564061328" sldId="393"/>
        </pc:sldMkLst>
      </pc:sldChg>
      <pc:sldChg chg="add">
        <pc:chgData name="Guest User" userId="S::urn:spo:anon#b1786ca5c1651fc2a76db9159edc04e9aec436620735329fe88cf837de1e2bbf::" providerId="AD" clId="Web-{CC5BAC96-4E16-3E02-7B15-E877AD0EF4C4}" dt="2022-06-09T06:51:51.678" v="17"/>
        <pc:sldMkLst>
          <pc:docMk/>
          <pc:sldMk cId="1176308686" sldId="394"/>
        </pc:sldMkLst>
      </pc:sldChg>
      <pc:sldChg chg="del">
        <pc:chgData name="Guest User" userId="S::urn:spo:anon#b1786ca5c1651fc2a76db9159edc04e9aec436620735329fe88cf837de1e2bbf::" providerId="AD" clId="Web-{CC5BAC96-4E16-3E02-7B15-E877AD0EF4C4}" dt="2022-06-09T06:51:39.193" v="6"/>
        <pc:sldMkLst>
          <pc:docMk/>
          <pc:sldMk cId="3779978162" sldId="394"/>
        </pc:sldMkLst>
      </pc:sldChg>
      <pc:sldChg chg="add">
        <pc:chgData name="Guest User" userId="S::urn:spo:anon#b1786ca5c1651fc2a76db9159edc04e9aec436620735329fe88cf837de1e2bbf::" providerId="AD" clId="Web-{CC5BAC96-4E16-3E02-7B15-E877AD0EF4C4}" dt="2022-06-09T06:51:51.803" v="18"/>
        <pc:sldMkLst>
          <pc:docMk/>
          <pc:sldMk cId="13321548" sldId="395"/>
        </pc:sldMkLst>
      </pc:sldChg>
      <pc:sldChg chg="del">
        <pc:chgData name="Guest User" userId="S::urn:spo:anon#b1786ca5c1651fc2a76db9159edc04e9aec436620735329fe88cf837de1e2bbf::" providerId="AD" clId="Web-{CC5BAC96-4E16-3E02-7B15-E877AD0EF4C4}" dt="2022-06-09T06:51:39.193" v="7"/>
        <pc:sldMkLst>
          <pc:docMk/>
          <pc:sldMk cId="3913534622" sldId="395"/>
        </pc:sldMkLst>
      </pc:sldChg>
      <pc:sldChg chg="del">
        <pc:chgData name="Guest User" userId="S::urn:spo:anon#b1786ca5c1651fc2a76db9159edc04e9aec436620735329fe88cf837de1e2bbf::" providerId="AD" clId="Web-{CC5BAC96-4E16-3E02-7B15-E877AD0EF4C4}" dt="2022-06-09T06:51:39.209" v="8"/>
        <pc:sldMkLst>
          <pc:docMk/>
          <pc:sldMk cId="165985329" sldId="396"/>
        </pc:sldMkLst>
      </pc:sldChg>
      <pc:sldChg chg="add">
        <pc:chgData name="Guest User" userId="S::urn:spo:anon#b1786ca5c1651fc2a76db9159edc04e9aec436620735329fe88cf837de1e2bbf::" providerId="AD" clId="Web-{CC5BAC96-4E16-3E02-7B15-E877AD0EF4C4}" dt="2022-06-09T06:51:51.819" v="19"/>
        <pc:sldMkLst>
          <pc:docMk/>
          <pc:sldMk cId="193693814" sldId="396"/>
        </pc:sldMkLst>
      </pc:sldChg>
      <pc:sldChg chg="add">
        <pc:chgData name="Guest User" userId="S::urn:spo:anon#b1786ca5c1651fc2a76db9159edc04e9aec436620735329fe88cf837de1e2bbf::" providerId="AD" clId="Web-{CC5BAC96-4E16-3E02-7B15-E877AD0EF4C4}" dt="2022-06-09T06:51:52.022" v="20"/>
        <pc:sldMkLst>
          <pc:docMk/>
          <pc:sldMk cId="323951615" sldId="397"/>
        </pc:sldMkLst>
      </pc:sldChg>
      <pc:sldChg chg="del">
        <pc:chgData name="Guest User" userId="S::urn:spo:anon#b1786ca5c1651fc2a76db9159edc04e9aec436620735329fe88cf837de1e2bbf::" providerId="AD" clId="Web-{CC5BAC96-4E16-3E02-7B15-E877AD0EF4C4}" dt="2022-06-09T06:51:39.209" v="9"/>
        <pc:sldMkLst>
          <pc:docMk/>
          <pc:sldMk cId="2501639494" sldId="397"/>
        </pc:sldMkLst>
      </pc:sldChg>
      <pc:sldChg chg="del">
        <pc:chgData name="Guest User" userId="S::urn:spo:anon#b1786ca5c1651fc2a76db9159edc04e9aec436620735329fe88cf837de1e2bbf::" providerId="AD" clId="Web-{CC5BAC96-4E16-3E02-7B15-E877AD0EF4C4}" dt="2022-06-09T06:51:39.209" v="10"/>
        <pc:sldMkLst>
          <pc:docMk/>
          <pc:sldMk cId="2214332373" sldId="398"/>
        </pc:sldMkLst>
      </pc:sldChg>
      <pc:sldChg chg="add del">
        <pc:chgData name="Guest User" userId="S::urn:spo:anon#b1786ca5c1651fc2a76db9159edc04e9aec436620735329fe88cf837de1e2bbf::" providerId="AD" clId="Web-{CC5BAC96-4E16-3E02-7B15-E877AD0EF4C4}" dt="2022-06-09T06:54:51.938" v="24"/>
        <pc:sldMkLst>
          <pc:docMk/>
          <pc:sldMk cId="3919510562" sldId="398"/>
        </pc:sldMkLst>
      </pc:sldChg>
      <pc:sldChg chg="add del">
        <pc:chgData name="Guest User" userId="S::urn:spo:anon#b1786ca5c1651fc2a76db9159edc04e9aec436620735329fe88cf837de1e2bbf::" providerId="AD" clId="Web-{CC5BAC96-4E16-3E02-7B15-E877AD0EF4C4}" dt="2022-06-09T07:47:23.868" v="111"/>
        <pc:sldMkLst>
          <pc:docMk/>
          <pc:sldMk cId="710076785" sldId="399"/>
        </pc:sldMkLst>
      </pc:sldChg>
      <pc:sldChg chg="del">
        <pc:chgData name="Guest User" userId="S::urn:spo:anon#b1786ca5c1651fc2a76db9159edc04e9aec436620735329fe88cf837de1e2bbf::" providerId="AD" clId="Web-{CC5BAC96-4E16-3E02-7B15-E877AD0EF4C4}" dt="2022-06-09T06:51:39.225" v="11"/>
        <pc:sldMkLst>
          <pc:docMk/>
          <pc:sldMk cId="2520132610" sldId="399"/>
        </pc:sldMkLst>
      </pc:sldChg>
      <pc:sldChg chg="add">
        <pc:chgData name="Guest User" userId="S::urn:spo:anon#b1786ca5c1651fc2a76db9159edc04e9aec436620735329fe88cf837de1e2bbf::" providerId="AD" clId="Web-{CC5BAC96-4E16-3E02-7B15-E877AD0EF4C4}" dt="2022-06-09T06:54:48.626" v="23"/>
        <pc:sldMkLst>
          <pc:docMk/>
          <pc:sldMk cId="4278992737" sldId="400"/>
        </pc:sldMkLst>
      </pc:sldChg>
      <pc:sldChg chg="addSp delSp modSp add del replId addAnim delAnim">
        <pc:chgData name="Guest User" userId="S::urn:spo:anon#b1786ca5c1651fc2a76db9159edc04e9aec436620735329fe88cf837de1e2bbf::" providerId="AD" clId="Web-{CC5BAC96-4E16-3E02-7B15-E877AD0EF4C4}" dt="2022-06-09T07:47:15.524" v="108"/>
        <pc:sldMkLst>
          <pc:docMk/>
          <pc:sldMk cId="40666736" sldId="401"/>
        </pc:sldMkLst>
        <pc:spChg chg="mod">
          <ac:chgData name="Guest User" userId="S::urn:spo:anon#b1786ca5c1651fc2a76db9159edc04e9aec436620735329fe88cf837de1e2bbf::" providerId="AD" clId="Web-{CC5BAC96-4E16-3E02-7B15-E877AD0EF4C4}" dt="2022-06-09T07:28:19.678" v="88" actId="1076"/>
          <ac:spMkLst>
            <pc:docMk/>
            <pc:sldMk cId="40666736" sldId="401"/>
            <ac:spMk id="3" creationId="{E4C59844-A827-DEC3-A820-AED14E03B3E0}"/>
          </ac:spMkLst>
        </pc:spChg>
        <pc:spChg chg="add mod ord">
          <ac:chgData name="Guest User" userId="S::urn:spo:anon#b1786ca5c1651fc2a76db9159edc04e9aec436620735329fe88cf837de1e2bbf::" providerId="AD" clId="Web-{CC5BAC96-4E16-3E02-7B15-E877AD0EF4C4}" dt="2022-06-09T07:28:31.304" v="91" actId="1076"/>
          <ac:spMkLst>
            <pc:docMk/>
            <pc:sldMk cId="40666736" sldId="401"/>
            <ac:spMk id="4" creationId="{C61E4DA5-D51E-E072-3A57-40E051196320}"/>
          </ac:spMkLst>
        </pc:spChg>
        <pc:spChg chg="mod">
          <ac:chgData name="Guest User" userId="S::urn:spo:anon#b1786ca5c1651fc2a76db9159edc04e9aec436620735329fe88cf837de1e2bbf::" providerId="AD" clId="Web-{CC5BAC96-4E16-3E02-7B15-E877AD0EF4C4}" dt="2022-06-09T07:29:26.791" v="107" actId="20577"/>
          <ac:spMkLst>
            <pc:docMk/>
            <pc:sldMk cId="40666736" sldId="401"/>
            <ac:spMk id="6" creationId="{11E77AA9-1037-5DB7-11C8-52C3ED674056}"/>
          </ac:spMkLst>
        </pc:spChg>
        <pc:spChg chg="add del mod">
          <ac:chgData name="Guest User" userId="S::urn:spo:anon#b1786ca5c1651fc2a76db9159edc04e9aec436620735329fe88cf837de1e2bbf::" providerId="AD" clId="Web-{CC5BAC96-4E16-3E02-7B15-E877AD0EF4C4}" dt="2022-06-09T07:25:39.404" v="51"/>
          <ac:spMkLst>
            <pc:docMk/>
            <pc:sldMk cId="40666736" sldId="401"/>
            <ac:spMk id="11" creationId="{CB5D2CF9-F2AA-50AF-A426-61D2C8B97187}"/>
          </ac:spMkLst>
        </pc:spChg>
        <pc:spChg chg="add mod">
          <ac:chgData name="Guest User" userId="S::urn:spo:anon#b1786ca5c1651fc2a76db9159edc04e9aec436620735329fe88cf837de1e2bbf::" providerId="AD" clId="Web-{CC5BAC96-4E16-3E02-7B15-E877AD0EF4C4}" dt="2022-06-09T07:28:58.290" v="99" actId="1076"/>
          <ac:spMkLst>
            <pc:docMk/>
            <pc:sldMk cId="40666736" sldId="401"/>
            <ac:spMk id="12" creationId="{06235A5F-AF4E-E80C-AF65-20E7264520C4}"/>
          </ac:spMkLst>
        </pc:spChg>
        <pc:spChg chg="add mod">
          <ac:chgData name="Guest User" userId="S::urn:spo:anon#b1786ca5c1651fc2a76db9159edc04e9aec436620735329fe88cf837de1e2bbf::" providerId="AD" clId="Web-{CC5BAC96-4E16-3E02-7B15-E877AD0EF4C4}" dt="2022-06-09T07:28:58.274" v="98" actId="1076"/>
          <ac:spMkLst>
            <pc:docMk/>
            <pc:sldMk cId="40666736" sldId="401"/>
            <ac:spMk id="37" creationId="{917517FC-BBC2-1CCF-D6AE-6E1049F97C20}"/>
          </ac:spMkLst>
        </pc:spChg>
        <pc:spChg chg="mod">
          <ac:chgData name="Guest User" userId="S::urn:spo:anon#b1786ca5c1651fc2a76db9159edc04e9aec436620735329fe88cf837de1e2bbf::" providerId="AD" clId="Web-{CC5BAC96-4E16-3E02-7B15-E877AD0EF4C4}" dt="2022-06-09T07:24:52.714" v="41" actId="1076"/>
          <ac:spMkLst>
            <pc:docMk/>
            <pc:sldMk cId="40666736" sldId="401"/>
            <ac:spMk id="42" creationId="{0DA40F44-5D54-BB3D-A7AA-408DC9F2254A}"/>
          </ac:spMkLst>
        </pc:spChg>
        <pc:picChg chg="del">
          <ac:chgData name="Guest User" userId="S::urn:spo:anon#b1786ca5c1651fc2a76db9159edc04e9aec436620735329fe88cf837de1e2bbf::" providerId="AD" clId="Web-{CC5BAC96-4E16-3E02-7B15-E877AD0EF4C4}" dt="2022-06-09T07:25:01.433" v="43"/>
          <ac:picMkLst>
            <pc:docMk/>
            <pc:sldMk cId="40666736" sldId="401"/>
            <ac:picMk id="15" creationId="{697901E7-38AE-DC01-E494-4B3CF3EA4FCC}"/>
          </ac:picMkLst>
        </pc:picChg>
        <pc:picChg chg="del">
          <ac:chgData name="Guest User" userId="S::urn:spo:anon#b1786ca5c1651fc2a76db9159edc04e9aec436620735329fe88cf837de1e2bbf::" providerId="AD" clId="Web-{CC5BAC96-4E16-3E02-7B15-E877AD0EF4C4}" dt="2022-06-09T07:28:40.805" v="97"/>
          <ac:picMkLst>
            <pc:docMk/>
            <pc:sldMk cId="40666736" sldId="401"/>
            <ac:picMk id="66" creationId="{87031CC1-3143-7817-DDD1-E940A04A8428}"/>
          </ac:picMkLst>
        </pc:picChg>
      </pc:sldChg>
      <pc:sldChg chg="add">
        <pc:chgData name="Guest User" userId="S::urn:spo:anon#b1786ca5c1651fc2a76db9159edc04e9aec436620735329fe88cf837de1e2bbf::" providerId="AD" clId="Web-{CC5BAC96-4E16-3E02-7B15-E877AD0EF4C4}" dt="2022-06-09T07:47:19.728" v="110"/>
        <pc:sldMkLst>
          <pc:docMk/>
          <pc:sldMk cId="2029733315" sldId="401"/>
        </pc:sldMkLst>
      </pc:sldChg>
      <pc:sldChg chg="add del replId">
        <pc:chgData name="Guest User" userId="S::urn:spo:anon#b1786ca5c1651fc2a76db9159edc04e9aec436620735329fe88cf837de1e2bbf::" providerId="AD" clId="Web-{CC5BAC96-4E16-3E02-7B15-E877AD0EF4C4}" dt="2022-06-09T07:47:16.493" v="109"/>
        <pc:sldMkLst>
          <pc:docMk/>
          <pc:sldMk cId="2772102735"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BDB5E-53FD-4544-813E-FD923DC7D5FD}" type="datetimeFigureOut">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E65AF-474F-4686-AA02-8BFC972E5C5B}" type="slidenum">
              <a:t>‹#›</a:t>
            </a:fld>
            <a:endParaRPr lang="en-US"/>
          </a:p>
        </p:txBody>
      </p:sp>
    </p:spTree>
    <p:extLst>
      <p:ext uri="{BB962C8B-B14F-4D97-AF65-F5344CB8AC3E}">
        <p14:creationId xmlns:p14="http://schemas.microsoft.com/office/powerpoint/2010/main" val="1425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welcome to my presentation. </a:t>
            </a:r>
          </a:p>
          <a:p>
            <a:endParaRPr lang="en-US"/>
          </a:p>
          <a:p>
            <a:r>
              <a:rPr lang="en-US"/>
              <a:t>I'm </a:t>
            </a:r>
            <a:r>
              <a:rPr lang="en-US" err="1"/>
              <a:t>Sachin</a:t>
            </a:r>
            <a:r>
              <a:rPr lang="en-US"/>
              <a:t> Ashok, a 2nd year graduate student at University of Illinois at Urbana-Champaign. Today, I'll be presenting </a:t>
            </a:r>
            <a:r>
              <a:rPr lang="en-US" err="1"/>
              <a:t>iBox</a:t>
            </a:r>
            <a:r>
              <a:rPr lang="en-US"/>
              <a:t> which is a data-driven network path simulator.</a:t>
            </a:r>
          </a:p>
          <a:p>
            <a:endParaRPr lang="en-US"/>
          </a:p>
          <a:p>
            <a:r>
              <a:rPr lang="en-US"/>
              <a:t>This is joint work with my colleagues at Microsoft Research India: Shubham, Nagarajan, Venkat and Sundararajan.</a:t>
            </a:r>
          </a:p>
        </p:txBody>
      </p:sp>
      <p:sp>
        <p:nvSpPr>
          <p:cNvPr id="4" name="Slide Number Placeholder 3"/>
          <p:cNvSpPr>
            <a:spLocks noGrp="1"/>
          </p:cNvSpPr>
          <p:nvPr>
            <p:ph type="sldNum" sz="quarter" idx="5"/>
          </p:nvPr>
        </p:nvSpPr>
        <p:spPr/>
        <p:txBody>
          <a:bodyPr/>
          <a:lstStyle/>
          <a:p>
            <a:fld id="{8D4E65AF-474F-4686-AA02-8BFC972E5C5B}" type="slidenum">
              <a:rPr lang="en-US" smtClean="0"/>
              <a:t>1</a:t>
            </a:fld>
            <a:endParaRPr lang="en-US"/>
          </a:p>
        </p:txBody>
      </p:sp>
    </p:spTree>
    <p:extLst>
      <p:ext uri="{BB962C8B-B14F-4D97-AF65-F5344CB8AC3E}">
        <p14:creationId xmlns:p14="http://schemas.microsoft.com/office/powerpoint/2010/main" val="108302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the dynamic parameters that iBox estimates.</a:t>
            </a:r>
          </a:p>
          <a:p>
            <a:endParaRPr lang="en-US"/>
          </a:p>
          <a:p>
            <a:r>
              <a:rPr lang="en-US"/>
              <a:t>The model from before is (Next) too simplified as it does not account for cross traffic.</a:t>
            </a:r>
          </a:p>
          <a:p>
            <a:r>
              <a:rPr lang="en-US"/>
              <a:t>(Next) So next, we model cross traffic via a single parameter called C.</a:t>
            </a:r>
          </a:p>
          <a:p>
            <a:endParaRPr lang="en-US"/>
          </a:p>
        </p:txBody>
      </p:sp>
      <p:sp>
        <p:nvSpPr>
          <p:cNvPr id="4" name="Slide Number Placeholder 3"/>
          <p:cNvSpPr>
            <a:spLocks noGrp="1"/>
          </p:cNvSpPr>
          <p:nvPr>
            <p:ph type="sldNum" sz="quarter" idx="5"/>
          </p:nvPr>
        </p:nvSpPr>
        <p:spPr/>
        <p:txBody>
          <a:bodyPr/>
          <a:lstStyle/>
          <a:p>
            <a:fld id="{47A5BAB2-B990-4BD5-973E-E6E75A8D102C}" type="slidenum">
              <a:rPr lang="en-US" smtClean="0"/>
              <a:t>10</a:t>
            </a:fld>
            <a:endParaRPr lang="en-US"/>
          </a:p>
        </p:txBody>
      </p:sp>
    </p:spTree>
    <p:extLst>
      <p:ext uri="{BB962C8B-B14F-4D97-AF65-F5344CB8AC3E}">
        <p14:creationId xmlns:p14="http://schemas.microsoft.com/office/powerpoint/2010/main" val="242152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Ubuntu Light" panose="020B0304030602030204" pitchFamily="34" charset="0"/>
                <a:ea typeface="Noto Sans PhagsPa" panose="020B0502040504020204" pitchFamily="34" charset="0"/>
                <a:cs typeface="Noto Sans PhagsPa" panose="020B0502040504020204" pitchFamily="34" charset="0"/>
              </a:rPr>
              <a:t>(Next) In our first iteration of estimating cross-traffic, we estimate it as a static rate time series which we call non-reactive cross traffic.</a:t>
            </a:r>
          </a:p>
          <a:p>
            <a:endParaRPr lang="en-US" sz="1200">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latin typeface="Ubuntu Light" panose="020B0304030602030204" pitchFamily="34" charset="0"/>
                <a:ea typeface="Noto Sans PhagsPa" panose="020B0502040504020204" pitchFamily="34" charset="0"/>
                <a:cs typeface="Noto Sans PhagsPa" panose="020B0502040504020204" pitchFamily="34" charset="0"/>
              </a:rPr>
              <a:t>(Next) So, let's see how we can estimate it. (Next) Let me clear up this diagram.</a:t>
            </a:r>
          </a:p>
          <a:p>
            <a:endParaRPr lang="en-US" sz="1200">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latin typeface="Ubuntu Light" panose="020B0304030602030204" pitchFamily="34" charset="0"/>
                <a:ea typeface="Noto Sans PhagsPa" panose="020B0502040504020204" pitchFamily="34" charset="0"/>
                <a:cs typeface="Noto Sans PhagsPa" panose="020B0502040504020204" pitchFamily="34" charset="0"/>
              </a:rPr>
              <a:t>(Next) Our estimation in a nutshell benefits from the observation that a buffer is governed by three phenomena: packets entering the buffer due to our self traffic, packets entering the buffer due to cross traffic and then packets draining from the buffer at the allocated bandwidth.</a:t>
            </a:r>
          </a:p>
          <a:p>
            <a:endParaRPr lang="en-US" sz="1200">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latin typeface="Ubuntu Light" panose="020B0304030602030204" pitchFamily="34" charset="0"/>
                <a:ea typeface="Noto Sans PhagsPa" panose="020B0502040504020204" pitchFamily="34" charset="0"/>
                <a:cs typeface="Noto Sans PhagsPa" panose="020B0502040504020204" pitchFamily="34" charset="0"/>
              </a:rPr>
              <a:t>(Next) First, we take two observations of the delay faced by the kth and (k-n)</a:t>
            </a:r>
            <a:r>
              <a:rPr lang="en-US" sz="1200" err="1">
                <a:latin typeface="Ubuntu Light" panose="020B0304030602030204" pitchFamily="34" charset="0"/>
                <a:ea typeface="Noto Sans PhagsPa" panose="020B0502040504020204" pitchFamily="34" charset="0"/>
                <a:cs typeface="Noto Sans PhagsPa" panose="020B0502040504020204" pitchFamily="34" charset="0"/>
              </a:rPr>
              <a:t>th</a:t>
            </a:r>
            <a:r>
              <a:rPr lang="en-US" sz="1200">
                <a:latin typeface="Ubuntu Light" panose="020B0304030602030204" pitchFamily="34" charset="0"/>
                <a:ea typeface="Noto Sans PhagsPa" panose="020B0502040504020204" pitchFamily="34" charset="0"/>
                <a:cs typeface="Noto Sans PhagsPa" panose="020B0502040504020204" pitchFamily="34" charset="0"/>
              </a:rPr>
              <a:t> packet which corresponds to Q(k) and Q(k-n).</a:t>
            </a:r>
          </a:p>
          <a:p>
            <a:endParaRPr lang="en-US" sz="1200">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latin typeface="Ubuntu Light" panose="020B0304030602030204" pitchFamily="34" charset="0"/>
                <a:ea typeface="Noto Sans PhagsPa" panose="020B0502040504020204" pitchFamily="34" charset="0"/>
                <a:cs typeface="Noto Sans PhagsPa" panose="020B0502040504020204" pitchFamily="34" charset="0"/>
              </a:rPr>
              <a:t>(Next) As I said before the difference between these two quantities should be explained by 3 factors: (Next) cross traffic packets entering the buffer which is C, (Next) our packets entering the buffer which is sum over Si and (Next) finally packets leaving the buffer due to the link draining which is denoted as </a:t>
            </a:r>
            <a:r>
              <a:rPr lang="en-US" sz="1200" err="1">
                <a:latin typeface="Ubuntu Light" panose="020B0304030602030204" pitchFamily="34" charset="0"/>
                <a:ea typeface="Noto Sans PhagsPa" panose="020B0502040504020204" pitchFamily="34" charset="0"/>
                <a:cs typeface="Noto Sans PhagsPa" panose="020B0502040504020204" pitchFamily="34" charset="0"/>
              </a:rPr>
              <a:t>drainTime</a:t>
            </a:r>
            <a:r>
              <a:rPr lang="en-US" sz="1200">
                <a:latin typeface="Ubuntu Light" panose="020B0304030602030204" pitchFamily="34" charset="0"/>
                <a:ea typeface="Noto Sans PhagsPa" panose="020B0502040504020204" pitchFamily="34" charset="0"/>
                <a:cs typeface="Noto Sans PhagsPa" panose="020B0502040504020204" pitchFamily="34" charset="0"/>
              </a:rPr>
              <a:t> into b.</a:t>
            </a:r>
          </a:p>
          <a:p>
            <a:endParaRPr lang="en-US" sz="1200">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latin typeface="Ubuntu Light" panose="020B0304030602030204" pitchFamily="34" charset="0"/>
                <a:ea typeface="Noto Sans PhagsPa" panose="020B0502040504020204" pitchFamily="34" charset="0"/>
                <a:cs typeface="Noto Sans PhagsPa" panose="020B0502040504020204" pitchFamily="34" charset="0"/>
              </a:rPr>
              <a:t>Now since we know how many packets we've put in and we have earlier estimated the rate at which this queue drains, (Next) we can simply re-arrange the terms in this equation to calculate the amount of bytes cross traffic must have sent into this buffer in this duration. </a:t>
            </a:r>
          </a:p>
          <a:p>
            <a:r>
              <a:rPr lang="en-US" sz="1200">
                <a:latin typeface="Ubuntu Light" panose="020B0304030602030204" pitchFamily="34" charset="0"/>
                <a:ea typeface="Noto Sans PhagsPa" panose="020B0502040504020204" pitchFamily="34" charset="0"/>
                <a:cs typeface="Noto Sans PhagsPa" panose="020B0502040504020204" pitchFamily="34" charset="0"/>
              </a:rPr>
              <a:t>(Next) We then divide by the time gap between our observations to get the estimate of the rate of cross traffic.</a:t>
            </a:r>
          </a:p>
          <a:p>
            <a:endParaRPr lang="en-US" sz="1200">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latin typeface="Ubuntu Light" panose="020B0304030602030204" pitchFamily="34" charset="0"/>
                <a:ea typeface="Noto Sans PhagsPa" panose="020B0502040504020204" pitchFamily="34" charset="0"/>
                <a:cs typeface="Noto Sans PhagsPa" panose="020B0502040504020204" pitchFamily="34" charset="0"/>
              </a:rPr>
              <a:t>Now this estimate shown here is just a single value. For an entire trace, we would have many many pairs of packets on which we run this estimate in a sliding window manner which gives us a time series of the rate of cross traffic.</a:t>
            </a:r>
          </a:p>
          <a:p>
            <a:endParaRPr lang="en-US" sz="1200">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latin typeface="Ubuntu Light" panose="020B0304030602030204" pitchFamily="34" charset="0"/>
                <a:ea typeface="Noto Sans PhagsPa" panose="020B0502040504020204" pitchFamily="34" charset="0"/>
                <a:cs typeface="Noto Sans PhagsPa" panose="020B0502040504020204" pitchFamily="34" charset="0"/>
              </a:rPr>
              <a:t>Note: High level overview about </a:t>
            </a:r>
            <a:r>
              <a:rPr lang="en-US" sz="1200" err="1">
                <a:latin typeface="Ubuntu Light" panose="020B0304030602030204" pitchFamily="34" charset="0"/>
                <a:ea typeface="Noto Sans PhagsPa" panose="020B0502040504020204" pitchFamily="34" charset="0"/>
                <a:cs typeface="Noto Sans PhagsPa" panose="020B0502040504020204" pitchFamily="34" charset="0"/>
              </a:rPr>
              <a:t>drainTime</a:t>
            </a:r>
            <a:r>
              <a:rPr lang="en-US" sz="1200">
                <a:latin typeface="Ubuntu Light" panose="020B0304030602030204" pitchFamily="34" charset="0"/>
                <a:ea typeface="Noto Sans PhagsPa" panose="020B0502040504020204" pitchFamily="34" charset="0"/>
                <a:cs typeface="Noto Sans PhagsPa" panose="020B0502040504020204" pitchFamily="34" charset="0"/>
              </a:rPr>
              <a:t> and explain that it's explained in the paper</a:t>
            </a:r>
          </a:p>
        </p:txBody>
      </p:sp>
      <p:sp>
        <p:nvSpPr>
          <p:cNvPr id="4" name="Slide Number Placeholder 3"/>
          <p:cNvSpPr>
            <a:spLocks noGrp="1"/>
          </p:cNvSpPr>
          <p:nvPr>
            <p:ph type="sldNum" sz="quarter" idx="5"/>
          </p:nvPr>
        </p:nvSpPr>
        <p:spPr/>
        <p:txBody>
          <a:bodyPr/>
          <a:lstStyle/>
          <a:p>
            <a:fld id="{47A5BAB2-B990-4BD5-973E-E6E75A8D102C}" type="slidenum">
              <a:rPr lang="en-US" smtClean="0"/>
              <a:t>11</a:t>
            </a:fld>
            <a:endParaRPr lang="en-US"/>
          </a:p>
        </p:txBody>
      </p:sp>
    </p:spTree>
    <p:extLst>
      <p:ext uri="{BB962C8B-B14F-4D97-AF65-F5344CB8AC3E}">
        <p14:creationId xmlns:p14="http://schemas.microsoft.com/office/powerpoint/2010/main" val="330282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well does this work?</a:t>
            </a:r>
          </a:p>
          <a:p>
            <a:endParaRPr lang="en-US"/>
          </a:p>
          <a:p>
            <a:r>
              <a:rPr lang="en-US"/>
              <a:t>(Next) Here's an example from simulation. </a:t>
            </a:r>
          </a:p>
          <a:p>
            <a:endParaRPr lang="en-US"/>
          </a:p>
          <a:p>
            <a:r>
              <a:rPr lang="en-US"/>
              <a:t>What you see here is the ground truth of the cross traffic that was recorded. On the x axis you have time and on the y axis you have rate. </a:t>
            </a:r>
          </a:p>
          <a:p>
            <a:endParaRPr lang="en-US"/>
          </a:p>
          <a:p>
            <a:r>
              <a:rPr lang="en-US"/>
              <a:t>(Next) We run the process mentioned before and the blue curve is the estimate that we get.</a:t>
            </a:r>
          </a:p>
          <a:p>
            <a:endParaRPr lang="en-US"/>
          </a:p>
          <a:p>
            <a:r>
              <a:rPr lang="en-US"/>
              <a:t>We can see that the estimate very closely matches the ground truth and therefore can be used to replay realistic cross traffic patterns in simulation.</a:t>
            </a:r>
          </a:p>
        </p:txBody>
      </p:sp>
      <p:sp>
        <p:nvSpPr>
          <p:cNvPr id="4" name="Slide Number Placeholder 3"/>
          <p:cNvSpPr>
            <a:spLocks noGrp="1"/>
          </p:cNvSpPr>
          <p:nvPr>
            <p:ph type="sldNum" sz="quarter" idx="5"/>
          </p:nvPr>
        </p:nvSpPr>
        <p:spPr/>
        <p:txBody>
          <a:bodyPr/>
          <a:lstStyle/>
          <a:p>
            <a:fld id="{47A5BAB2-B990-4BD5-973E-E6E75A8D102C}" type="slidenum">
              <a:rPr lang="en-US" smtClean="0"/>
              <a:t>12</a:t>
            </a:fld>
            <a:endParaRPr lang="en-US"/>
          </a:p>
        </p:txBody>
      </p:sp>
    </p:spTree>
    <p:extLst>
      <p:ext uri="{BB962C8B-B14F-4D97-AF65-F5344CB8AC3E}">
        <p14:creationId xmlns:p14="http://schemas.microsoft.com/office/powerpoint/2010/main" val="100477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(Next) But is non-reactive cross-traffic which is basically just a replay of cross-traffic packets good enough?</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Let's see an experiment which highlights a problem.</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(Next) Imagine scenario A where you have our sender which uses TCP Cubic which is an aggressive congestion control protocol. The cross-traffic it competes with is also TCP Cubic and hence similarly aggressive.</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(Next) This is what the ground truth cross traffic measured in scenario A looked like. </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(Next) Now when we apply our NRCT estimation formula, we get the following estimate for cross traffic. (Next) Note that the match is almost perfect.</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(Next) Now in scenario B, we change our protocol from Cubic to something more timid like LEDBAT which gives up bandwidth if there is any competition on the link. We keep the cross traffic the same and similarly aggressive as in scenario A.</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The ground truth of cross traffic when LEDBAT is used as the self flow is (Next) shown by the red line. As you can see, the cross-traffic ramps up and gets more share of the bottleneck bandwidth. (Next) And quite clearly there's a big disparity between our previous estimate and the cross traffic ground truth in this scenario. This is because in the second case, the cross traffic reacted to the fact that our flow was more timid and backed off from competition on the link.</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(Next) What this means is that cross traffic can react differently to different kinds of competing traffic which static replay cannot capture.</a:t>
            </a:r>
          </a:p>
          <a:p>
            <a:endPar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12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Note: limitation of NRCT</a:t>
            </a:r>
          </a:p>
        </p:txBody>
      </p:sp>
      <p:sp>
        <p:nvSpPr>
          <p:cNvPr id="4" name="Slide Number Placeholder 3"/>
          <p:cNvSpPr>
            <a:spLocks noGrp="1"/>
          </p:cNvSpPr>
          <p:nvPr>
            <p:ph type="sldNum" sz="quarter" idx="5"/>
          </p:nvPr>
        </p:nvSpPr>
        <p:spPr/>
        <p:txBody>
          <a:bodyPr/>
          <a:lstStyle/>
          <a:p>
            <a:fld id="{47A5BAB2-B990-4BD5-973E-E6E75A8D102C}" type="slidenum">
              <a:rPr lang="en-US" smtClean="0"/>
              <a:t>13</a:t>
            </a:fld>
            <a:endParaRPr lang="en-US"/>
          </a:p>
        </p:txBody>
      </p:sp>
    </p:spTree>
    <p:extLst>
      <p:ext uri="{BB962C8B-B14F-4D97-AF65-F5344CB8AC3E}">
        <p14:creationId xmlns:p14="http://schemas.microsoft.com/office/powerpoint/2010/main" val="100477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So in order to make our cross traffic reactive, we model cross traffic as a set of real, reactive TCP flows which we call reactive cross traffic or RCT.</a:t>
            </a:r>
          </a:p>
          <a:p>
            <a:endParaRPr lang="en-US"/>
          </a:p>
          <a:p>
            <a:r>
              <a:rPr lang="en-US"/>
              <a:t>(Next) So for example, let's say you have this aggregate volume of the overall cross traffic, what we try to do is break it down into its individual constituent flows</a:t>
            </a:r>
          </a:p>
          <a:p>
            <a:endParaRPr lang="en-US"/>
          </a:p>
          <a:p>
            <a:r>
              <a:rPr lang="en-US"/>
              <a:t>(Next) So instead of a static time series, it would look something like this where our model basically tries to learn how many cross-traffic flows there are, what the nature of these flows are, for example are they running cubic or </a:t>
            </a:r>
            <a:r>
              <a:rPr lang="en-US" err="1"/>
              <a:t>vegas</a:t>
            </a:r>
            <a:r>
              <a:rPr lang="en-US"/>
              <a:t>, and also when these flows start and stop.</a:t>
            </a:r>
          </a:p>
          <a:p>
            <a:endParaRPr lang="en-US"/>
          </a:p>
          <a:p>
            <a:r>
              <a:rPr lang="en-US"/>
              <a:t>Here in this example, the cross traffic consists of two flows, one running Cubic which starts at 3s and ends at 10s and the other runs </a:t>
            </a:r>
            <a:r>
              <a:rPr lang="en-US" err="1"/>
              <a:t>vegas</a:t>
            </a:r>
            <a:r>
              <a:rPr lang="en-US"/>
              <a:t> which starts at 5 and ends at 15 seconds.</a:t>
            </a:r>
          </a:p>
          <a:p>
            <a:endParaRPr lang="en-US"/>
          </a:p>
          <a:p>
            <a:r>
              <a:rPr lang="en-US"/>
              <a:t>(Next) Finally, instead of using any sophisticated formulation, we use a </a:t>
            </a:r>
            <a:r>
              <a:rPr lang="en-US" err="1"/>
              <a:t>bayesian</a:t>
            </a:r>
            <a:r>
              <a:rPr lang="en-US"/>
              <a:t> optimization-based search to search for these parameters. I will briefly talk about this search process next.</a:t>
            </a:r>
          </a:p>
        </p:txBody>
      </p:sp>
      <p:sp>
        <p:nvSpPr>
          <p:cNvPr id="4" name="Slide Number Placeholder 3"/>
          <p:cNvSpPr>
            <a:spLocks noGrp="1"/>
          </p:cNvSpPr>
          <p:nvPr>
            <p:ph type="sldNum" sz="quarter" idx="5"/>
          </p:nvPr>
        </p:nvSpPr>
        <p:spPr/>
        <p:txBody>
          <a:bodyPr/>
          <a:lstStyle/>
          <a:p>
            <a:fld id="{8D4E65AF-474F-4686-AA02-8BFC972E5C5B}" type="slidenum">
              <a:rPr lang="en-US" smtClean="0"/>
              <a:t>14</a:t>
            </a:fld>
            <a:endParaRPr lang="en-US"/>
          </a:p>
        </p:txBody>
      </p:sp>
    </p:spTree>
    <p:extLst>
      <p:ext uri="{BB962C8B-B14F-4D97-AF65-F5344CB8AC3E}">
        <p14:creationId xmlns:p14="http://schemas.microsoft.com/office/powerpoint/2010/main" val="51127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algorithm for computing RCT is as follows: </a:t>
            </a:r>
          </a:p>
          <a:p>
            <a:r>
              <a:rPr lang="en-US"/>
              <a:t>Click 1: we take a raw trace file and parse it,</a:t>
            </a:r>
          </a:p>
          <a:p>
            <a:r>
              <a:rPr lang="en-US"/>
              <a:t>Click 2: we use the processed trace file to estimate basic network parameters like bottleneck bandwidth, </a:t>
            </a:r>
            <a:r>
              <a:rPr lang="en-US" err="1"/>
              <a:t>propd</a:t>
            </a:r>
            <a:r>
              <a:rPr lang="en-US"/>
              <a:t> and </a:t>
            </a:r>
            <a:r>
              <a:rPr lang="en-US" err="1"/>
              <a:t>buffersize</a:t>
            </a:r>
            <a:r>
              <a:rPr lang="en-US"/>
              <a:t>,</a:t>
            </a:r>
          </a:p>
          <a:p>
            <a:r>
              <a:rPr lang="en-US"/>
              <a:t>Click 3: we then estimate cross-traffic through NRCT model. </a:t>
            </a:r>
          </a:p>
          <a:p>
            <a:r>
              <a:rPr lang="en-US"/>
              <a:t>Click 4: and use the NRCT model as seed for initializing the RCT model computation</a:t>
            </a:r>
          </a:p>
          <a:p>
            <a:r>
              <a:rPr lang="en-US"/>
              <a:t>What I mean by that is that we </a:t>
            </a:r>
            <a:r>
              <a:rPr lang="en-US" err="1"/>
              <a:t>analyse</a:t>
            </a:r>
            <a:r>
              <a:rPr lang="en-US"/>
              <a:t> the NRCT estimate using a change point detection algorithm to find points where massive changes occurred to find good starting points to seed our search for RCT parameters.</a:t>
            </a:r>
          </a:p>
          <a:p>
            <a:r>
              <a:rPr lang="en-US"/>
              <a:t>Click 5: for each iteration of RCT model computation, we use a </a:t>
            </a:r>
            <a:r>
              <a:rPr lang="en-US" err="1"/>
              <a:t>bayesian</a:t>
            </a:r>
            <a:r>
              <a:rPr lang="en-US"/>
              <a:t> approach to select the next set of cross-traffic parameters. In the very first iteration, it would just be the seed values.</a:t>
            </a:r>
          </a:p>
          <a:p>
            <a:r>
              <a:rPr lang="en-US"/>
              <a:t>Click 6: we then use these cross-traffic parameters along with the basic parameters to run a simulation</a:t>
            </a:r>
          </a:p>
          <a:p>
            <a:r>
              <a:rPr lang="en-US"/>
              <a:t>Click 7: Now once we have the trace from simulation, we compute the disparity </a:t>
            </a:r>
            <a:r>
              <a:rPr lang="en-US" err="1"/>
              <a:t>w.r.t</a:t>
            </a:r>
            <a:r>
              <a:rPr lang="en-US"/>
              <a:t> to ground truth</a:t>
            </a:r>
          </a:p>
          <a:p>
            <a:r>
              <a:rPr lang="en-US"/>
              <a:t>Click 8: if the disparity is too high, then we continue the iterations</a:t>
            </a:r>
          </a:p>
          <a:p>
            <a:r>
              <a:rPr lang="en-US"/>
              <a:t>Click 9: if the disparity is low enough, we exit and output the RCT parameters. </a:t>
            </a:r>
          </a:p>
          <a:p>
            <a:r>
              <a:rPr lang="en-US"/>
              <a:t>Click 10: The search process essentially keeps running until we find good RCT parameters</a:t>
            </a:r>
          </a:p>
          <a:p>
            <a:endParaRPr lang="en-US"/>
          </a:p>
          <a:p>
            <a:r>
              <a:rPr lang="en-US"/>
              <a:t>Click 11 + 12: Here is an example of an RCT configuration obtained via this approach: </a:t>
            </a:r>
          </a:p>
          <a:p>
            <a:r>
              <a:rPr lang="en-US"/>
              <a:t>the configuration specifies 3 flows, all cubic which start and stop at different times</a:t>
            </a:r>
          </a:p>
        </p:txBody>
      </p:sp>
      <p:sp>
        <p:nvSpPr>
          <p:cNvPr id="4" name="Slide Number Placeholder 3"/>
          <p:cNvSpPr>
            <a:spLocks noGrp="1"/>
          </p:cNvSpPr>
          <p:nvPr>
            <p:ph type="sldNum" sz="quarter" idx="5"/>
          </p:nvPr>
        </p:nvSpPr>
        <p:spPr/>
        <p:txBody>
          <a:bodyPr/>
          <a:lstStyle/>
          <a:p>
            <a:fld id="{C9E3668C-A9F0-4452-B31D-84B1669D8A05}" type="slidenum">
              <a:rPr lang="en-US" smtClean="0"/>
              <a:t>15</a:t>
            </a:fld>
            <a:endParaRPr lang="en-US"/>
          </a:p>
        </p:txBody>
      </p:sp>
    </p:spTree>
    <p:extLst>
      <p:ext uri="{BB962C8B-B14F-4D97-AF65-F5344CB8AC3E}">
        <p14:creationId xmlns:p14="http://schemas.microsoft.com/office/powerpoint/2010/main" val="305596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finally, putting this all together, it should be clear that the iBox model we introduced in the beginning is (Next) basically a simulator parameterized by network parameters like Bottleneck bandwidth, buffer size, propagation delay and crucially the reactive cross traffic.</a:t>
            </a:r>
          </a:p>
          <a:p>
            <a:endParaRPr lang="en-US"/>
          </a:p>
          <a:p>
            <a:r>
              <a:rPr lang="en-US"/>
              <a:t>Now that I've introduced iBox and talked extensively about its design, I shall be handing over to my collaborator Shubham to talk more about the implementation and the overall evaluation of iBox.</a:t>
            </a:r>
          </a:p>
        </p:txBody>
      </p:sp>
      <p:sp>
        <p:nvSpPr>
          <p:cNvPr id="4" name="Slide Number Placeholder 3"/>
          <p:cNvSpPr>
            <a:spLocks noGrp="1"/>
          </p:cNvSpPr>
          <p:nvPr>
            <p:ph type="sldNum" sz="quarter" idx="5"/>
          </p:nvPr>
        </p:nvSpPr>
        <p:spPr/>
        <p:txBody>
          <a:bodyPr/>
          <a:lstStyle/>
          <a:p>
            <a:fld id="{8D4E65AF-474F-4686-AA02-8BFC972E5C5B}" type="slidenum">
              <a:rPr lang="en-US" smtClean="0"/>
              <a:t>16</a:t>
            </a:fld>
            <a:endParaRPr lang="en-US"/>
          </a:p>
        </p:txBody>
      </p:sp>
    </p:spTree>
    <p:extLst>
      <p:ext uri="{BB962C8B-B14F-4D97-AF65-F5344CB8AC3E}">
        <p14:creationId xmlns:p14="http://schemas.microsoft.com/office/powerpoint/2010/main" val="2409961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a:t>
            </a:r>
          </a:p>
          <a:p>
            <a:r>
              <a:rPr lang="en-US"/>
              <a:t>I’m Shubham. I am a Research Fellow at Microsoft Research India. I will be talking about evaluation of </a:t>
            </a:r>
            <a:r>
              <a:rPr lang="en-US" err="1"/>
              <a:t>iBox</a:t>
            </a:r>
            <a:r>
              <a:rPr lang="en-US"/>
              <a:t>. </a:t>
            </a:r>
          </a:p>
          <a:p>
            <a:endParaRPr lang="en-US"/>
          </a:p>
          <a:p>
            <a:r>
              <a:rPr lang="en-US"/>
              <a:t>(Click)</a:t>
            </a:r>
          </a:p>
          <a:p>
            <a:r>
              <a:rPr lang="en-US"/>
              <a:t>Now that we are given static parameters and cross-traffic, how do we test a given sender/protocol?  (click) We setup a simple dumbbell topology and set the static parameters (click), on the bottleneck link. We send cross-traffic (click) through node Cs to Cr across the bottleneck link (click) (click) The sender under test is deployed at node S and the corresponding receiver is deployed at node R. We implement this topology using popular simulation/emulation frameworks such as ns2 (click), ns3 (click) and </a:t>
            </a:r>
            <a:r>
              <a:rPr lang="en-US" err="1"/>
              <a:t>netem</a:t>
            </a:r>
            <a:r>
              <a:rPr lang="en-US"/>
              <a:t> (click). </a:t>
            </a:r>
          </a:p>
        </p:txBody>
      </p:sp>
      <p:sp>
        <p:nvSpPr>
          <p:cNvPr id="4" name="Slide Number Placeholder 3"/>
          <p:cNvSpPr>
            <a:spLocks noGrp="1"/>
          </p:cNvSpPr>
          <p:nvPr>
            <p:ph type="sldNum" sz="quarter" idx="5"/>
          </p:nvPr>
        </p:nvSpPr>
        <p:spPr/>
        <p:txBody>
          <a:bodyPr/>
          <a:lstStyle/>
          <a:p>
            <a:fld id="{8D4E65AF-474F-4686-AA02-8BFC972E5C5B}" type="slidenum">
              <a:rPr lang="en-US" smtClean="0"/>
              <a:t>17</a:t>
            </a:fld>
            <a:endParaRPr lang="en-US"/>
          </a:p>
        </p:txBody>
      </p:sp>
    </p:spTree>
    <p:extLst>
      <p:ext uri="{BB962C8B-B14F-4D97-AF65-F5344CB8AC3E}">
        <p14:creationId xmlns:p14="http://schemas.microsoft.com/office/powerpoint/2010/main" val="197960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our paper, we evaluate the accuracy of static parameters, NRCT and RCT models. Putting static parameters and cross-traffic model together, we present an overall evaluation that shows how well </a:t>
            </a:r>
            <a:r>
              <a:rPr lang="en-US" err="1"/>
              <a:t>iBox</a:t>
            </a:r>
            <a:r>
              <a:rPr lang="en-US"/>
              <a:t> predicts performance of network protocols on real world network paths.</a:t>
            </a:r>
          </a:p>
          <a:p>
            <a:endParaRPr lang="en-US"/>
          </a:p>
          <a:p>
            <a:endParaRPr lang="en-US"/>
          </a:p>
          <a:p>
            <a:r>
              <a:rPr lang="en-US"/>
              <a:t>(click)</a:t>
            </a:r>
          </a:p>
          <a:p>
            <a:r>
              <a:rPr lang="en-US"/>
              <a:t>In this talk, my focus will be on NRCT and overall evaluation</a:t>
            </a:r>
          </a:p>
        </p:txBody>
      </p:sp>
      <p:sp>
        <p:nvSpPr>
          <p:cNvPr id="4" name="Slide Number Placeholder 3"/>
          <p:cNvSpPr>
            <a:spLocks noGrp="1"/>
          </p:cNvSpPr>
          <p:nvPr>
            <p:ph type="sldNum" sz="quarter" idx="5"/>
          </p:nvPr>
        </p:nvSpPr>
        <p:spPr/>
        <p:txBody>
          <a:bodyPr/>
          <a:lstStyle/>
          <a:p>
            <a:fld id="{8D4E65AF-474F-4686-AA02-8BFC972E5C5B}" type="slidenum">
              <a:rPr lang="en-US" smtClean="0"/>
              <a:t>18</a:t>
            </a:fld>
            <a:endParaRPr lang="en-US"/>
          </a:p>
        </p:txBody>
      </p:sp>
    </p:spTree>
    <p:extLst>
      <p:ext uri="{BB962C8B-B14F-4D97-AF65-F5344CB8AC3E}">
        <p14:creationId xmlns:p14="http://schemas.microsoft.com/office/powerpoint/2010/main" val="4003792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evaluation dataset consists of real-world traces from a diverse set of geographical locations, like India , China, Nepal and so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traces were collected over a period of 1-2 years and correspond to a variety of protocols like Cubic, Vegas and BBR,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Also, the traces were collected over various link types like ethernet, cellular and </a:t>
            </a:r>
            <a:r>
              <a:rPr lang="en-US" err="1"/>
              <a:t>wifi</a:t>
            </a:r>
            <a:r>
              <a:rPr lang="en-US"/>
              <a:t>.</a:t>
            </a:r>
          </a:p>
        </p:txBody>
      </p:sp>
      <p:sp>
        <p:nvSpPr>
          <p:cNvPr id="4" name="Slide Number Placeholder 3"/>
          <p:cNvSpPr>
            <a:spLocks noGrp="1"/>
          </p:cNvSpPr>
          <p:nvPr>
            <p:ph type="sldNum" sz="quarter" idx="5"/>
          </p:nvPr>
        </p:nvSpPr>
        <p:spPr/>
        <p:txBody>
          <a:bodyPr/>
          <a:lstStyle/>
          <a:p>
            <a:fld id="{8D4E65AF-474F-4686-AA02-8BFC972E5C5B}" type="slidenum">
              <a:rPr lang="en-US" smtClean="0"/>
              <a:t>19</a:t>
            </a:fld>
            <a:endParaRPr lang="en-US"/>
          </a:p>
        </p:txBody>
      </p:sp>
    </p:spTree>
    <p:extLst>
      <p:ext uri="{BB962C8B-B14F-4D97-AF65-F5344CB8AC3E}">
        <p14:creationId xmlns:p14="http://schemas.microsoft.com/office/powerpoint/2010/main" val="82297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The motivation for our problem is rooted in the observation that most networked applications need to be tested in real-world conditions in order to achieve good performance</a:t>
            </a:r>
          </a:p>
          <a:p>
            <a:endParaRPr lang="en-US"/>
          </a:p>
          <a:p>
            <a:r>
              <a:rPr lang="en-US"/>
              <a:t>(Next) For example, real time interactive streaming apps like Teams or Zoom. </a:t>
            </a:r>
          </a:p>
          <a:p>
            <a:r>
              <a:rPr lang="en-US"/>
              <a:t>(Next) On demand streaming like Netflix </a:t>
            </a:r>
          </a:p>
          <a:p>
            <a:r>
              <a:rPr lang="en-US"/>
              <a:t>(Next) or for tuning parameters for congestion control or video codecs.</a:t>
            </a:r>
          </a:p>
          <a:p>
            <a:endParaRPr lang="en-US"/>
          </a:p>
          <a:p>
            <a:r>
              <a:rPr lang="en-US"/>
              <a:t>(Next) At the same time, network testbeds like </a:t>
            </a:r>
            <a:r>
              <a:rPr lang="en-US" err="1"/>
              <a:t>PlanetLab</a:t>
            </a:r>
            <a:r>
              <a:rPr lang="en-US"/>
              <a:t> or Pantheon often lack the scale and reach to the representative of real-world networks.</a:t>
            </a:r>
          </a:p>
          <a:p>
            <a:endParaRPr lang="en-US"/>
          </a:p>
          <a:p>
            <a:r>
              <a:rPr lang="en-US"/>
              <a:t>(Next) So usually flighting new features to real users in a production setting is the norm</a:t>
            </a:r>
          </a:p>
          <a:p>
            <a:endParaRPr lang="en-US"/>
          </a:p>
          <a:p>
            <a:r>
              <a:rPr lang="en-US"/>
              <a:t>(Next) But this tends to be quite expensive as well as potentially disruptive as new features can introduce performance regressions</a:t>
            </a:r>
          </a:p>
          <a:p>
            <a:endParaRPr lang="en-US"/>
          </a:p>
          <a:p>
            <a:r>
              <a:rPr lang="en-US"/>
              <a:t>(Next) Flighting is also particularly time-consuming if you need to use ML based training which usually requires thousands of iterations to converge as each iteration would take a long time in a production setting.</a:t>
            </a:r>
          </a:p>
          <a:p>
            <a:endParaRPr lang="en-US"/>
          </a:p>
          <a:p>
            <a:r>
              <a:rPr lang="en-US"/>
              <a:t>(Next) So then is network simulation the answer to our problem?</a:t>
            </a:r>
          </a:p>
          <a:p>
            <a:endParaRPr lang="en-US"/>
          </a:p>
          <a:p>
            <a:r>
              <a:rPr lang="en-US"/>
              <a:t>Note: Put A/B testing in brackets</a:t>
            </a:r>
          </a:p>
        </p:txBody>
      </p:sp>
      <p:sp>
        <p:nvSpPr>
          <p:cNvPr id="4" name="Slide Number Placeholder 3"/>
          <p:cNvSpPr>
            <a:spLocks noGrp="1"/>
          </p:cNvSpPr>
          <p:nvPr>
            <p:ph type="sldNum" sz="quarter" idx="5"/>
          </p:nvPr>
        </p:nvSpPr>
        <p:spPr/>
        <p:txBody>
          <a:bodyPr/>
          <a:lstStyle/>
          <a:p>
            <a:fld id="{8D4E65AF-474F-4686-AA02-8BFC972E5C5B}" type="slidenum">
              <a:rPr lang="en-US" smtClean="0"/>
              <a:t>2</a:t>
            </a:fld>
            <a:endParaRPr lang="en-US"/>
          </a:p>
        </p:txBody>
      </p:sp>
    </p:spTree>
    <p:extLst>
      <p:ext uri="{BB962C8B-B14F-4D97-AF65-F5344CB8AC3E}">
        <p14:creationId xmlns:p14="http://schemas.microsoft.com/office/powerpoint/2010/main" val="4246453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Coming to NRCT, we evaluate NRCT in a (click) (click) controlled setting as well as in a (click) real world setting. In the controlled setting, we evaluate NRCT on traces generated using an emulator. In the real world setting, we evaluate NRCT on traces collected on real world networks.</a:t>
            </a:r>
          </a:p>
        </p:txBody>
      </p:sp>
      <p:sp>
        <p:nvSpPr>
          <p:cNvPr id="4" name="Slide Number Placeholder 3"/>
          <p:cNvSpPr>
            <a:spLocks noGrp="1"/>
          </p:cNvSpPr>
          <p:nvPr>
            <p:ph type="sldNum" sz="quarter" idx="5"/>
          </p:nvPr>
        </p:nvSpPr>
        <p:spPr/>
        <p:txBody>
          <a:bodyPr/>
          <a:lstStyle/>
          <a:p>
            <a:fld id="{47A5BAB2-B990-4BD5-973E-E6E75A8D102C}" type="slidenum">
              <a:rPr lang="en-US" smtClean="0"/>
              <a:t>20</a:t>
            </a:fld>
            <a:endParaRPr lang="en-US"/>
          </a:p>
        </p:txBody>
      </p:sp>
    </p:spTree>
    <p:extLst>
      <p:ext uri="{BB962C8B-B14F-4D97-AF65-F5344CB8AC3E}">
        <p14:creationId xmlns:p14="http://schemas.microsoft.com/office/powerpoint/2010/main" val="1839329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controlled setting we generate Ground-Truth traces by randomly sampling a set of TCP flows and playing them on a simulator alongside an observation flow. </a:t>
            </a:r>
          </a:p>
          <a:p>
            <a:r>
              <a:rPr lang="en-US"/>
              <a:t>We then compute an estimate of the NRCT using only the observation flow as described by Sachin and compare it with the known GT cross-traffic. </a:t>
            </a:r>
          </a:p>
          <a:p>
            <a:r>
              <a:rPr lang="en-US"/>
              <a:t>Here an example that compares NRCT estimate with its Ground-Truth. In this example, the estimate is within 4% of the GT cross-traffic. </a:t>
            </a:r>
          </a:p>
          <a:p>
            <a:endParaRPr lang="en-US"/>
          </a:p>
          <a:p>
            <a:r>
              <a:rPr lang="en-US"/>
              <a:t>(click)</a:t>
            </a:r>
          </a:p>
          <a:p>
            <a:r>
              <a:rPr lang="en-US"/>
              <a:t>The plot on the right shows the CDF over several runs of the error between the NRCT estimate and GT. </a:t>
            </a:r>
          </a:p>
          <a:p>
            <a:r>
              <a:rPr lang="en-US"/>
              <a:t>(click)</a:t>
            </a:r>
          </a:p>
          <a:p>
            <a:r>
              <a:rPr lang="en-US"/>
              <a:t>The 90</a:t>
            </a:r>
            <a:r>
              <a:rPr lang="en-US" baseline="30000"/>
              <a:t>th</a:t>
            </a:r>
            <a:r>
              <a:rPr lang="en-US"/>
              <a:t> percentile error is 11% suggesting a close match between the NRCT estimate and GT.</a:t>
            </a:r>
          </a:p>
        </p:txBody>
      </p:sp>
      <p:sp>
        <p:nvSpPr>
          <p:cNvPr id="4" name="Slide Number Placeholder 3"/>
          <p:cNvSpPr>
            <a:spLocks noGrp="1"/>
          </p:cNvSpPr>
          <p:nvPr>
            <p:ph type="sldNum" sz="quarter" idx="5"/>
          </p:nvPr>
        </p:nvSpPr>
        <p:spPr/>
        <p:txBody>
          <a:bodyPr/>
          <a:lstStyle/>
          <a:p>
            <a:fld id="{47A5BAB2-B990-4BD5-973E-E6E75A8D102C}" type="slidenum">
              <a:rPr lang="en-US" smtClean="0"/>
              <a:t>21</a:t>
            </a:fld>
            <a:endParaRPr lang="en-US"/>
          </a:p>
        </p:txBody>
      </p:sp>
    </p:spTree>
    <p:extLst>
      <p:ext uri="{BB962C8B-B14F-4D97-AF65-F5344CB8AC3E}">
        <p14:creationId xmlns:p14="http://schemas.microsoft.com/office/powerpoint/2010/main" val="389144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traces coming from real world networks, the GT cross-traffic is not observed making it tough to evaluate NRCT in a real world setting.</a:t>
            </a:r>
          </a:p>
          <a:p>
            <a:endParaRPr lang="en-US"/>
          </a:p>
          <a:p>
            <a:r>
              <a:rPr lang="en-US"/>
              <a:t>One idea is to is to run concurrent connections on a real network path, pick one flow as the observation flow and treat rest as the cross-traffic flow. </a:t>
            </a:r>
          </a:p>
          <a:p>
            <a:endParaRPr lang="en-US"/>
          </a:p>
          <a:p>
            <a:r>
              <a:rPr lang="en-US"/>
              <a:t>(click)</a:t>
            </a:r>
          </a:p>
          <a:p>
            <a:r>
              <a:rPr lang="en-US"/>
              <a:t>We use two evaluation metrics: (click) the underestimation error and (click) additional CT estimated. Lets take an example to understand these metrics. (click) We choose a trace with 3 concurrent flows and pick flow 1 as the observed flow and flows 2 and 3 as the CT flows. The yellow curve in the plot shows the known ct.  (click) The blue curve shows the NRCT estimated using the observed flow 1. The addition cross-traffic estimated is the volume of cross-traffic estimate that exceeds the known lower bound (click) (which is shown as blue dotted area in the plot).  (click) The region where the NRCT estimate violates the known lower bound is marked by the red dotted line. Such regions represent the underestimation error.</a:t>
            </a:r>
          </a:p>
          <a:p>
            <a:endParaRPr lang="en-US"/>
          </a:p>
          <a:p>
            <a:r>
              <a:rPr lang="en-US"/>
              <a:t>(click)</a:t>
            </a:r>
          </a:p>
          <a:p>
            <a:r>
              <a:rPr lang="en-US"/>
              <a:t>The plot on the right, shows the CDF of underestimation error. The underestimation error is quite small, that is under 2% in over 90% of the cases. The additional CT is under 250% in 90% of the cases. </a:t>
            </a:r>
          </a:p>
          <a:p>
            <a:endParaRPr lang="en-US"/>
          </a:p>
        </p:txBody>
      </p:sp>
      <p:sp>
        <p:nvSpPr>
          <p:cNvPr id="4" name="Slide Number Placeholder 3"/>
          <p:cNvSpPr>
            <a:spLocks noGrp="1"/>
          </p:cNvSpPr>
          <p:nvPr>
            <p:ph type="sldNum" sz="quarter" idx="5"/>
          </p:nvPr>
        </p:nvSpPr>
        <p:spPr/>
        <p:txBody>
          <a:bodyPr/>
          <a:lstStyle/>
          <a:p>
            <a:fld id="{47A5BAB2-B990-4BD5-973E-E6E75A8D102C}" type="slidenum">
              <a:rPr lang="en-US" smtClean="0"/>
              <a:t>22</a:t>
            </a:fld>
            <a:endParaRPr lang="en-US"/>
          </a:p>
        </p:txBody>
      </p:sp>
    </p:spTree>
    <p:extLst>
      <p:ext uri="{BB962C8B-B14F-4D97-AF65-F5344CB8AC3E}">
        <p14:creationId xmlns:p14="http://schemas.microsoft.com/office/powerpoint/2010/main" val="165178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overall evaluation of </a:t>
            </a:r>
            <a:r>
              <a:rPr lang="en-US" err="1"/>
              <a:t>iBox</a:t>
            </a:r>
            <a:r>
              <a:rPr lang="en-US"/>
              <a:t>, we bring the static parameters and cross-traffic model together and wire up a simulation using these parameters.  We deploy an unseen protocol as the sender and compare its performance with the available GT performance. </a:t>
            </a:r>
          </a:p>
          <a:p>
            <a:endParaRPr lang="en-US"/>
          </a:p>
          <a:p>
            <a:r>
              <a:rPr lang="en-US"/>
              <a:t>(click) In the example that will follow, we trained </a:t>
            </a:r>
            <a:r>
              <a:rPr lang="en-US" err="1"/>
              <a:t>iBox</a:t>
            </a:r>
            <a:r>
              <a:rPr lang="en-US"/>
              <a:t> on cubic traces from the China cellular dataset and inferred the performance of BBR using the trained </a:t>
            </a:r>
            <a:r>
              <a:rPr lang="en-US" err="1"/>
              <a:t>iBox</a:t>
            </a:r>
            <a:r>
              <a:rPr lang="en-US"/>
              <a:t> model. We then compared the </a:t>
            </a:r>
            <a:r>
              <a:rPr lang="en-US" err="1"/>
              <a:t>iBox</a:t>
            </a:r>
            <a:r>
              <a:rPr lang="en-US"/>
              <a:t> inference for BBR with the available GT for BBR. (click) The orange dots in the throughput vs delay plot indicate the GT, where each dot corresponds to a single TCP transfer. The green dots represent the </a:t>
            </a:r>
            <a:r>
              <a:rPr lang="en-US" err="1"/>
              <a:t>iBox</a:t>
            </a:r>
            <a:r>
              <a:rPr lang="en-US"/>
              <a:t> inference for BBR. As we progress from No CT model, (click) to NRCT and then to a  (click) RCT model, we progressively get a better match </a:t>
            </a:r>
            <a:r>
              <a:rPr lang="en-US" err="1"/>
              <a:t>wrt</a:t>
            </a:r>
            <a:r>
              <a:rPr lang="en-US"/>
              <a:t> GT.</a:t>
            </a:r>
          </a:p>
        </p:txBody>
      </p:sp>
      <p:sp>
        <p:nvSpPr>
          <p:cNvPr id="4" name="Slide Number Placeholder 3"/>
          <p:cNvSpPr>
            <a:spLocks noGrp="1"/>
          </p:cNvSpPr>
          <p:nvPr>
            <p:ph type="sldNum" sz="quarter" idx="5"/>
          </p:nvPr>
        </p:nvSpPr>
        <p:spPr/>
        <p:txBody>
          <a:bodyPr/>
          <a:lstStyle/>
          <a:p>
            <a:fld id="{8D4E65AF-474F-4686-AA02-8BFC972E5C5B}" type="slidenum">
              <a:rPr lang="en-US" smtClean="0"/>
              <a:t>23</a:t>
            </a:fld>
            <a:endParaRPr lang="en-US"/>
          </a:p>
        </p:txBody>
      </p:sp>
    </p:spTree>
    <p:extLst>
      <p:ext uri="{BB962C8B-B14F-4D97-AF65-F5344CB8AC3E}">
        <p14:creationId xmlns:p14="http://schemas.microsoft.com/office/powerpoint/2010/main" val="862496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challenges and future opportunities in this space. </a:t>
            </a:r>
          </a:p>
          <a:p>
            <a:endParaRPr lang="en-US"/>
          </a:p>
          <a:p>
            <a:r>
              <a:rPr lang="en-US"/>
              <a:t>(click)</a:t>
            </a:r>
          </a:p>
          <a:p>
            <a:r>
              <a:rPr lang="en-US"/>
              <a:t>The current </a:t>
            </a:r>
            <a:r>
              <a:rPr lang="en-US" err="1"/>
              <a:t>iBox</a:t>
            </a:r>
            <a:r>
              <a:rPr lang="en-US"/>
              <a:t> model is simple and does not generalize to unmodelled behaviors such as ISP policing, variable bandwidth, burst loss.</a:t>
            </a:r>
          </a:p>
          <a:p>
            <a:endParaRPr lang="en-US"/>
          </a:p>
          <a:p>
            <a:r>
              <a:rPr lang="en-US"/>
              <a:t>(click)</a:t>
            </a:r>
          </a:p>
          <a:p>
            <a:r>
              <a:rPr lang="en-US"/>
              <a:t>The current model is trained on TCP Cubic which is an aggressive protocols and explores the network limits. What can be estimated from other protocols is an interesting question to explore. </a:t>
            </a:r>
          </a:p>
          <a:p>
            <a:endParaRPr lang="en-US"/>
          </a:p>
          <a:p>
            <a:r>
              <a:rPr lang="en-US"/>
              <a:t>(click) Selective active probing and using (click) Bayesian optimization to get better estimates of network parameters is also an interesting research direction.</a:t>
            </a:r>
          </a:p>
          <a:p>
            <a:endParaRPr lang="en-US"/>
          </a:p>
        </p:txBody>
      </p:sp>
      <p:sp>
        <p:nvSpPr>
          <p:cNvPr id="4" name="Slide Number Placeholder 3"/>
          <p:cNvSpPr>
            <a:spLocks noGrp="1"/>
          </p:cNvSpPr>
          <p:nvPr>
            <p:ph type="sldNum" sz="quarter" idx="5"/>
          </p:nvPr>
        </p:nvSpPr>
        <p:spPr/>
        <p:txBody>
          <a:bodyPr/>
          <a:lstStyle/>
          <a:p>
            <a:fld id="{8D4E65AF-474F-4686-AA02-8BFC972E5C5B}" type="slidenum">
              <a:rPr lang="en-US" smtClean="0"/>
              <a:t>24</a:t>
            </a:fld>
            <a:endParaRPr lang="en-US"/>
          </a:p>
        </p:txBody>
      </p:sp>
    </p:spTree>
    <p:extLst>
      <p:ext uri="{BB962C8B-B14F-4D97-AF65-F5344CB8AC3E}">
        <p14:creationId xmlns:p14="http://schemas.microsoft.com/office/powerpoint/2010/main" val="196931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conclude, (click) </a:t>
            </a:r>
            <a:r>
              <a:rPr lang="en-US" err="1"/>
              <a:t>iBox</a:t>
            </a:r>
            <a:r>
              <a:rPr lang="en-US"/>
              <a:t> is a data-driven network path simulator (click) that learns from real world data and (click) faithfully replicates real world performance of protocols in (click) simulation. </a:t>
            </a:r>
          </a:p>
          <a:p>
            <a:endParaRPr lang="en-US"/>
          </a:p>
          <a:p>
            <a:r>
              <a:rPr lang="en-US"/>
              <a:t>(click)</a:t>
            </a:r>
          </a:p>
          <a:p>
            <a:r>
              <a:rPr lang="en-US"/>
              <a:t>Using data to create realism is a promising research direction with a lot of open challenges. </a:t>
            </a:r>
          </a:p>
          <a:p>
            <a:endParaRPr lang="en-US"/>
          </a:p>
          <a:p>
            <a:r>
              <a:rPr lang="en-US"/>
              <a:t>(click)</a:t>
            </a:r>
          </a:p>
          <a:p>
            <a:r>
              <a:rPr lang="en-US"/>
              <a:t>The </a:t>
            </a:r>
            <a:r>
              <a:rPr lang="en-US" err="1"/>
              <a:t>iBox</a:t>
            </a:r>
            <a:r>
              <a:rPr lang="en-US"/>
              <a:t> models are available for public download. Visit aka.ms/</a:t>
            </a:r>
            <a:r>
              <a:rPr lang="en-US" err="1"/>
              <a:t>ibox</a:t>
            </a:r>
            <a:r>
              <a:rPr lang="en-US"/>
              <a:t> for details. </a:t>
            </a:r>
          </a:p>
          <a:p>
            <a:endParaRPr lang="en-US"/>
          </a:p>
          <a:p>
            <a:r>
              <a:rPr lang="en-US"/>
              <a:t>Thank you!</a:t>
            </a:r>
          </a:p>
          <a:p>
            <a:endParaRPr lang="en-US"/>
          </a:p>
        </p:txBody>
      </p:sp>
      <p:sp>
        <p:nvSpPr>
          <p:cNvPr id="4" name="Slide Number Placeholder 3"/>
          <p:cNvSpPr>
            <a:spLocks noGrp="1"/>
          </p:cNvSpPr>
          <p:nvPr>
            <p:ph type="sldNum" sz="quarter" idx="5"/>
          </p:nvPr>
        </p:nvSpPr>
        <p:spPr/>
        <p:txBody>
          <a:bodyPr/>
          <a:lstStyle/>
          <a:p>
            <a:fld id="{8D4E65AF-474F-4686-AA02-8BFC972E5C5B}" type="slidenum">
              <a:rPr lang="en-US" smtClean="0"/>
              <a:t>25</a:t>
            </a:fld>
            <a:endParaRPr lang="en-US"/>
          </a:p>
        </p:txBody>
      </p:sp>
    </p:spTree>
    <p:extLst>
      <p:ext uri="{BB962C8B-B14F-4D97-AF65-F5344CB8AC3E}">
        <p14:creationId xmlns:p14="http://schemas.microsoft.com/office/powerpoint/2010/main" val="947836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5BAB2-B990-4BD5-973E-E6E75A8D102C}" type="slidenum">
              <a:rPr lang="en-US" smtClean="0"/>
              <a:t>29</a:t>
            </a:fld>
            <a:endParaRPr lang="en-US"/>
          </a:p>
        </p:txBody>
      </p:sp>
    </p:spTree>
    <p:extLst>
      <p:ext uri="{BB962C8B-B14F-4D97-AF65-F5344CB8AC3E}">
        <p14:creationId xmlns:p14="http://schemas.microsoft.com/office/powerpoint/2010/main" val="235784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in order to make our cross traffic reactive, we model cross traffic as a set of real, reactive TCP flows which we call reactive cross traffic or RCT.</a:t>
            </a:r>
          </a:p>
          <a:p>
            <a:endParaRPr lang="en-US"/>
          </a:p>
          <a:p>
            <a:r>
              <a:rPr lang="en-US"/>
              <a:t>So for example, instead of a static time series, it would look something like this.</a:t>
            </a:r>
          </a:p>
          <a:p>
            <a:endParaRPr lang="en-US"/>
          </a:p>
          <a:p>
            <a:r>
              <a:rPr lang="en-US"/>
              <a:t>Here in this example, the cross traffic consists of two flows, one running Cubic which starts at 3s and ends at 10s and the other runs </a:t>
            </a:r>
            <a:r>
              <a:rPr lang="en-US" err="1"/>
              <a:t>vegas</a:t>
            </a:r>
            <a:r>
              <a:rPr lang="en-US"/>
              <a:t> which starts at 5 and ends at 15 seconds as illustrated here.</a:t>
            </a:r>
          </a:p>
          <a:p>
            <a:endParaRPr lang="en-US"/>
          </a:p>
          <a:p>
            <a:r>
              <a:rPr lang="en-US"/>
              <a:t>Instead of using any sophisticated formulation, we use </a:t>
            </a:r>
            <a:r>
              <a:rPr lang="en-US" err="1"/>
              <a:t>bayesian</a:t>
            </a:r>
            <a:r>
              <a:rPr lang="en-US"/>
              <a:t> optimization based search to look for the start and stop times as well as the nature of these flo</a:t>
            </a:r>
          </a:p>
        </p:txBody>
      </p:sp>
      <p:sp>
        <p:nvSpPr>
          <p:cNvPr id="4" name="Slide Number Placeholder 3"/>
          <p:cNvSpPr>
            <a:spLocks noGrp="1"/>
          </p:cNvSpPr>
          <p:nvPr>
            <p:ph type="sldNum" sz="quarter" idx="5"/>
          </p:nvPr>
        </p:nvSpPr>
        <p:spPr/>
        <p:txBody>
          <a:bodyPr/>
          <a:lstStyle/>
          <a:p>
            <a:fld id="{8D4E65AF-474F-4686-AA02-8BFC972E5C5B}" type="slidenum">
              <a:rPr lang="en-US" smtClean="0"/>
              <a:t>30</a:t>
            </a:fld>
            <a:endParaRPr lang="en-US"/>
          </a:p>
        </p:txBody>
      </p:sp>
    </p:spTree>
    <p:extLst>
      <p:ext uri="{BB962C8B-B14F-4D97-AF65-F5344CB8AC3E}">
        <p14:creationId xmlns:p14="http://schemas.microsoft.com/office/powerpoint/2010/main" val="199934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most promising use-cases for this work is to help in A/B testing of a product.</a:t>
            </a:r>
          </a:p>
          <a:p>
            <a:endParaRPr lang="en-US"/>
          </a:p>
          <a:p>
            <a:r>
              <a:rPr lang="en-US"/>
              <a:t>Imagine this scenario where you have a production system serving many clients.</a:t>
            </a:r>
          </a:p>
          <a:p>
            <a:endParaRPr lang="en-US"/>
          </a:p>
          <a:p>
            <a:r>
              <a:rPr lang="en-US"/>
              <a:t>In A/B testing, when developers implement a new feature, they roll it out to small percentage of clients like version B as shown here.</a:t>
            </a:r>
          </a:p>
          <a:p>
            <a:endParaRPr lang="en-US"/>
          </a:p>
          <a:p>
            <a:r>
              <a:rPr lang="en-US"/>
              <a:t>Once it is operational, they collect traces corresponding to version B.</a:t>
            </a:r>
          </a:p>
          <a:p>
            <a:endParaRPr lang="en-US"/>
          </a:p>
          <a:p>
            <a:r>
              <a:rPr lang="en-US"/>
              <a:t>They process these logs, compare the performance of A and B and fine-tune B based off their observations. In cases where B works well, they might roll it out to the entire cluster.</a:t>
            </a:r>
          </a:p>
          <a:p>
            <a:endParaRPr lang="en-US"/>
          </a:p>
          <a:p>
            <a:r>
              <a:rPr lang="en-US"/>
              <a:t>The problem with this approach is that it is slow because iterations take too long, it is error-prone as version B could contain bugs which would result in bad service, and it is expensive since bad service and performance regressions can cause customers to drop their product altogether.</a:t>
            </a:r>
          </a:p>
        </p:txBody>
      </p:sp>
      <p:sp>
        <p:nvSpPr>
          <p:cNvPr id="4" name="Slide Number Placeholder 3"/>
          <p:cNvSpPr>
            <a:spLocks noGrp="1"/>
          </p:cNvSpPr>
          <p:nvPr>
            <p:ph type="sldNum" sz="quarter" idx="5"/>
          </p:nvPr>
        </p:nvSpPr>
        <p:spPr/>
        <p:txBody>
          <a:bodyPr/>
          <a:lstStyle/>
          <a:p>
            <a:fld id="{8D4E65AF-474F-4686-AA02-8BFC972E5C5B}" type="slidenum">
              <a:rPr lang="en-US" smtClean="0"/>
              <a:t>31</a:t>
            </a:fld>
            <a:endParaRPr lang="en-US"/>
          </a:p>
        </p:txBody>
      </p:sp>
    </p:spTree>
    <p:extLst>
      <p:ext uri="{BB962C8B-B14F-4D97-AF65-F5344CB8AC3E}">
        <p14:creationId xmlns:p14="http://schemas.microsoft.com/office/powerpoint/2010/main" val="639499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iBox were to be used in this scenario, when developers implement a new feature, they push it out first to iBox and collect the logs corresponding to version B.</a:t>
            </a:r>
          </a:p>
          <a:p>
            <a:endParaRPr lang="en-US"/>
          </a:p>
          <a:p>
            <a:r>
              <a:rPr lang="en-US"/>
              <a:t>Now, like in the previous scenario, they process these logs, compare A and B, and fine-tune B.</a:t>
            </a:r>
          </a:p>
          <a:p>
            <a:endParaRPr lang="en-US"/>
          </a:p>
          <a:p>
            <a:r>
              <a:rPr lang="en-US"/>
              <a:t>Now crucially, if these results look good enough, they will push these changes to the production system.</a:t>
            </a:r>
          </a:p>
          <a:p>
            <a:endParaRPr lang="en-US"/>
          </a:p>
          <a:p>
            <a:r>
              <a:rPr lang="en-US"/>
              <a:t>This would enable the feature development cycle to be fast since we're using simulations, safe from regressions as iBox is able to detect regressions before they go to production and cheap as customers are not exposed to defective features.</a:t>
            </a:r>
          </a:p>
        </p:txBody>
      </p:sp>
      <p:sp>
        <p:nvSpPr>
          <p:cNvPr id="4" name="Slide Number Placeholder 3"/>
          <p:cNvSpPr>
            <a:spLocks noGrp="1"/>
          </p:cNvSpPr>
          <p:nvPr>
            <p:ph type="sldNum" sz="quarter" idx="5"/>
          </p:nvPr>
        </p:nvSpPr>
        <p:spPr/>
        <p:txBody>
          <a:bodyPr/>
          <a:lstStyle/>
          <a:p>
            <a:fld id="{8D4E65AF-474F-4686-AA02-8BFC972E5C5B}" type="slidenum">
              <a:rPr lang="en-US" smtClean="0"/>
              <a:t>32</a:t>
            </a:fld>
            <a:endParaRPr lang="en-US"/>
          </a:p>
        </p:txBody>
      </p:sp>
    </p:spTree>
    <p:extLst>
      <p:ext uri="{BB962C8B-B14F-4D97-AF65-F5344CB8AC3E}">
        <p14:creationId xmlns:p14="http://schemas.microsoft.com/office/powerpoint/2010/main" val="148320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look at what's possible with network simulation</a:t>
            </a:r>
          </a:p>
          <a:p>
            <a:endParaRPr lang="en-US"/>
          </a:p>
          <a:p>
            <a:r>
              <a:rPr lang="en-US"/>
              <a:t>There are three broad kinds</a:t>
            </a:r>
          </a:p>
          <a:p>
            <a:endParaRPr lang="en-US"/>
          </a:p>
          <a:p>
            <a:r>
              <a:rPr lang="en-US"/>
              <a:t>(Next) The first is discrete-event simulation where we string together a network of simulated components like buffers and links like in NS-3 or </a:t>
            </a:r>
            <a:r>
              <a:rPr lang="en-US" err="1"/>
              <a:t>NetEm</a:t>
            </a:r>
            <a:endParaRPr lang="en-US"/>
          </a:p>
          <a:p>
            <a:endParaRPr lang="en-US"/>
          </a:p>
          <a:p>
            <a:r>
              <a:rPr lang="en-US"/>
              <a:t>(Next) This obviously provides a realistic behavior at a component level</a:t>
            </a:r>
          </a:p>
          <a:p>
            <a:endParaRPr lang="en-US"/>
          </a:p>
          <a:p>
            <a:r>
              <a:rPr lang="en-US"/>
              <a:t>(Next) but it isn't quite informed by data as we don't know how to set realistic parameters for our simulation</a:t>
            </a:r>
          </a:p>
          <a:p>
            <a:endParaRPr lang="en-US"/>
          </a:p>
          <a:p>
            <a:r>
              <a:rPr lang="en-US"/>
              <a:t>(Next) Now the second kind is trace-driven replay where real-world traces are replayed during simulation. For example, like in </a:t>
            </a:r>
            <a:r>
              <a:rPr lang="en-US" err="1"/>
              <a:t>Cellsim</a:t>
            </a:r>
            <a:r>
              <a:rPr lang="en-US"/>
              <a:t> or Mahimahi.</a:t>
            </a:r>
          </a:p>
          <a:p>
            <a:endParaRPr lang="en-US"/>
          </a:p>
          <a:p>
            <a:r>
              <a:rPr lang="en-US"/>
              <a:t>(Next) Although these simulations are obviously informed by data, (Next) they are not realistic as they do not account for the impact caused by a new different sender under test. </a:t>
            </a:r>
          </a:p>
          <a:p>
            <a:endParaRPr lang="en-US"/>
          </a:p>
          <a:p>
            <a:r>
              <a:rPr lang="en-US"/>
              <a:t>(Next) Finally, there's some recent work on calibrating simulators for example like in Pantheon (Next) which tries to learn values for network parameters, (Next) but it does not model crucial network phenomena like cross-traffic.</a:t>
            </a:r>
          </a:p>
          <a:p>
            <a:endParaRPr lang="en-US"/>
          </a:p>
          <a:p>
            <a:r>
              <a:rPr lang="en-US"/>
              <a:t>(Next) So the question is can we do better?</a:t>
            </a:r>
          </a:p>
        </p:txBody>
      </p:sp>
      <p:sp>
        <p:nvSpPr>
          <p:cNvPr id="4" name="Slide Number Placeholder 3"/>
          <p:cNvSpPr>
            <a:spLocks noGrp="1"/>
          </p:cNvSpPr>
          <p:nvPr>
            <p:ph type="sldNum" sz="quarter" idx="5"/>
          </p:nvPr>
        </p:nvSpPr>
        <p:spPr/>
        <p:txBody>
          <a:bodyPr/>
          <a:lstStyle/>
          <a:p>
            <a:fld id="{8D4E65AF-474F-4686-AA02-8BFC972E5C5B}" type="slidenum">
              <a:rPr lang="en-US" smtClean="0"/>
              <a:t>3</a:t>
            </a:fld>
            <a:endParaRPr lang="en-US"/>
          </a:p>
        </p:txBody>
      </p:sp>
    </p:spTree>
    <p:extLst>
      <p:ext uri="{BB962C8B-B14F-4D97-AF65-F5344CB8AC3E}">
        <p14:creationId xmlns:p14="http://schemas.microsoft.com/office/powerpoint/2010/main" val="1297243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Animate better</a:t>
            </a:r>
          </a:p>
          <a:p>
            <a:r>
              <a:rPr lang="en-US"/>
              <a:t>Finish the story</a:t>
            </a:r>
          </a:p>
        </p:txBody>
      </p:sp>
      <p:sp>
        <p:nvSpPr>
          <p:cNvPr id="4" name="Slide Number Placeholder 3"/>
          <p:cNvSpPr>
            <a:spLocks noGrp="1"/>
          </p:cNvSpPr>
          <p:nvPr>
            <p:ph type="sldNum" sz="quarter" idx="5"/>
          </p:nvPr>
        </p:nvSpPr>
        <p:spPr/>
        <p:txBody>
          <a:bodyPr/>
          <a:lstStyle/>
          <a:p>
            <a:fld id="{8D4E65AF-474F-4686-AA02-8BFC972E5C5B}" type="slidenum">
              <a:rPr lang="en-US" smtClean="0"/>
              <a:t>33</a:t>
            </a:fld>
            <a:endParaRPr lang="en-US"/>
          </a:p>
        </p:txBody>
      </p:sp>
    </p:spTree>
    <p:extLst>
      <p:ext uri="{BB962C8B-B14F-4D97-AF65-F5344CB8AC3E}">
        <p14:creationId xmlns:p14="http://schemas.microsoft.com/office/powerpoint/2010/main" val="3900769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Animate better</a:t>
            </a:r>
          </a:p>
          <a:p>
            <a:r>
              <a:rPr lang="en-US"/>
              <a:t>Finish the story</a:t>
            </a:r>
          </a:p>
        </p:txBody>
      </p:sp>
      <p:sp>
        <p:nvSpPr>
          <p:cNvPr id="4" name="Slide Number Placeholder 3"/>
          <p:cNvSpPr>
            <a:spLocks noGrp="1"/>
          </p:cNvSpPr>
          <p:nvPr>
            <p:ph type="sldNum" sz="quarter" idx="5"/>
          </p:nvPr>
        </p:nvSpPr>
        <p:spPr/>
        <p:txBody>
          <a:bodyPr/>
          <a:lstStyle/>
          <a:p>
            <a:fld id="{8D4E65AF-474F-4686-AA02-8BFC972E5C5B}" type="slidenum">
              <a:rPr lang="en-US" smtClean="0"/>
              <a:t>34</a:t>
            </a:fld>
            <a:endParaRPr lang="en-US"/>
          </a:p>
        </p:txBody>
      </p:sp>
    </p:spTree>
    <p:extLst>
      <p:ext uri="{BB962C8B-B14F-4D97-AF65-F5344CB8AC3E}">
        <p14:creationId xmlns:p14="http://schemas.microsoft.com/office/powerpoint/2010/main" val="639499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4E65AF-474F-4686-AA02-8BFC972E5C5B}" type="slidenum">
              <a:rPr lang="en-US" smtClean="0"/>
              <a:t>35</a:t>
            </a:fld>
            <a:endParaRPr lang="en-US"/>
          </a:p>
        </p:txBody>
      </p:sp>
    </p:spTree>
    <p:extLst>
      <p:ext uri="{BB962C8B-B14F-4D97-AF65-F5344CB8AC3E}">
        <p14:creationId xmlns:p14="http://schemas.microsoft.com/office/powerpoint/2010/main" val="1798839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Animate</a:t>
            </a:r>
          </a:p>
          <a:p>
            <a:r>
              <a:rPr lang="en-US"/>
              <a:t>Provide examples</a:t>
            </a:r>
          </a:p>
        </p:txBody>
      </p:sp>
      <p:sp>
        <p:nvSpPr>
          <p:cNvPr id="4" name="Slide Number Placeholder 3"/>
          <p:cNvSpPr>
            <a:spLocks noGrp="1"/>
          </p:cNvSpPr>
          <p:nvPr>
            <p:ph type="sldNum" sz="quarter" idx="5"/>
          </p:nvPr>
        </p:nvSpPr>
        <p:spPr/>
        <p:txBody>
          <a:bodyPr/>
          <a:lstStyle/>
          <a:p>
            <a:fld id="{8D4E65AF-474F-4686-AA02-8BFC972E5C5B}" type="slidenum">
              <a:rPr lang="en-US" smtClean="0"/>
              <a:t>36</a:t>
            </a:fld>
            <a:endParaRPr lang="en-US"/>
          </a:p>
        </p:txBody>
      </p:sp>
    </p:spTree>
    <p:extLst>
      <p:ext uri="{BB962C8B-B14F-4D97-AF65-F5344CB8AC3E}">
        <p14:creationId xmlns:p14="http://schemas.microsoft.com/office/powerpoint/2010/main" val="1705401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4E65AF-474F-4686-AA02-8BFC972E5C5B}" type="slidenum">
              <a:rPr lang="en-US" smtClean="0"/>
              <a:t>37</a:t>
            </a:fld>
            <a:endParaRPr lang="en-US"/>
          </a:p>
        </p:txBody>
      </p:sp>
    </p:spTree>
    <p:extLst>
      <p:ext uri="{BB962C8B-B14F-4D97-AF65-F5344CB8AC3E}">
        <p14:creationId xmlns:p14="http://schemas.microsoft.com/office/powerpoint/2010/main" val="2936383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previous diagram in overview</a:t>
            </a:r>
          </a:p>
          <a:p>
            <a:r>
              <a:rPr lang="en-US"/>
              <a:t>Explain formula intuitively</a:t>
            </a:r>
          </a:p>
        </p:txBody>
      </p:sp>
      <p:sp>
        <p:nvSpPr>
          <p:cNvPr id="4" name="Slide Number Placeholder 3"/>
          <p:cNvSpPr>
            <a:spLocks noGrp="1"/>
          </p:cNvSpPr>
          <p:nvPr>
            <p:ph type="sldNum" sz="quarter" idx="5"/>
          </p:nvPr>
        </p:nvSpPr>
        <p:spPr/>
        <p:txBody>
          <a:bodyPr/>
          <a:lstStyle/>
          <a:p>
            <a:fld id="{47A5BAB2-B990-4BD5-973E-E6E75A8D102C}" type="slidenum">
              <a:rPr lang="en-US" smtClean="0"/>
              <a:t>38</a:t>
            </a:fld>
            <a:endParaRPr lang="en-US"/>
          </a:p>
        </p:txBody>
      </p:sp>
    </p:spTree>
    <p:extLst>
      <p:ext uri="{BB962C8B-B14F-4D97-AF65-F5344CB8AC3E}">
        <p14:creationId xmlns:p14="http://schemas.microsoft.com/office/powerpoint/2010/main" val="2894208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previous diagram in overview</a:t>
            </a:r>
          </a:p>
          <a:p>
            <a:r>
              <a:rPr lang="en-US"/>
              <a:t>Explain formula intuitively</a:t>
            </a:r>
          </a:p>
        </p:txBody>
      </p:sp>
      <p:sp>
        <p:nvSpPr>
          <p:cNvPr id="4" name="Slide Number Placeholder 3"/>
          <p:cNvSpPr>
            <a:spLocks noGrp="1"/>
          </p:cNvSpPr>
          <p:nvPr>
            <p:ph type="sldNum" sz="quarter" idx="5"/>
          </p:nvPr>
        </p:nvSpPr>
        <p:spPr/>
        <p:txBody>
          <a:bodyPr/>
          <a:lstStyle/>
          <a:p>
            <a:fld id="{47A5BAB2-B990-4BD5-973E-E6E75A8D102C}" type="slidenum">
              <a:rPr lang="en-US" smtClean="0"/>
              <a:t>40</a:t>
            </a:fld>
            <a:endParaRPr lang="en-US"/>
          </a:p>
        </p:txBody>
      </p:sp>
    </p:spTree>
    <p:extLst>
      <p:ext uri="{BB962C8B-B14F-4D97-AF65-F5344CB8AC3E}">
        <p14:creationId xmlns:p14="http://schemas.microsoft.com/office/powerpoint/2010/main" val="983099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previous diagram in overview</a:t>
            </a:r>
          </a:p>
          <a:p>
            <a:r>
              <a:rPr lang="en-US"/>
              <a:t>Explain formula intuitively</a:t>
            </a:r>
          </a:p>
        </p:txBody>
      </p:sp>
      <p:sp>
        <p:nvSpPr>
          <p:cNvPr id="4" name="Slide Number Placeholder 3"/>
          <p:cNvSpPr>
            <a:spLocks noGrp="1"/>
          </p:cNvSpPr>
          <p:nvPr>
            <p:ph type="sldNum" sz="quarter" idx="5"/>
          </p:nvPr>
        </p:nvSpPr>
        <p:spPr/>
        <p:txBody>
          <a:bodyPr/>
          <a:lstStyle/>
          <a:p>
            <a:fld id="{47A5BAB2-B990-4BD5-973E-E6E75A8D102C}" type="slidenum">
              <a:rPr lang="en-US" smtClean="0"/>
              <a:t>41</a:t>
            </a:fld>
            <a:endParaRPr lang="en-US"/>
          </a:p>
        </p:txBody>
      </p:sp>
    </p:spTree>
    <p:extLst>
      <p:ext uri="{BB962C8B-B14F-4D97-AF65-F5344CB8AC3E}">
        <p14:creationId xmlns:p14="http://schemas.microsoft.com/office/powerpoint/2010/main" val="1457640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 high level, the basic parameters are estimated as follows</a:t>
            </a:r>
          </a:p>
          <a:p>
            <a:endParaRPr lang="en-US"/>
          </a:p>
          <a:p>
            <a:r>
              <a:rPr lang="en-US"/>
              <a:t>The bottleneck bandwidth b is based off the peak receiving rate seen in the trace.</a:t>
            </a:r>
          </a:p>
          <a:p>
            <a:r>
              <a:rPr lang="en-US"/>
              <a:t>The propagation delay d is based on the minimum delay experienced by packets in the trace</a:t>
            </a:r>
          </a:p>
          <a:p>
            <a:r>
              <a:rPr lang="en-US"/>
              <a:t>And the buffer size B is based on the bottleneck bandwidth and the difference between the min and the max delay faced by packets in the trace.</a:t>
            </a:r>
          </a:p>
          <a:p>
            <a:endParaRPr lang="en-US"/>
          </a:p>
          <a:p>
            <a:r>
              <a:rPr lang="en-US"/>
              <a:t>A key point to keep in mind is that unlike in online estimation where estimates become more accurate over time as more, in the offline scenario, the entire trace is available for estimation </a:t>
            </a:r>
          </a:p>
          <a:p>
            <a:endParaRPr lang="en-US"/>
          </a:p>
          <a:p>
            <a:endParaRPr lang="en-US"/>
          </a:p>
          <a:p>
            <a:r>
              <a:rPr lang="en-US"/>
              <a:t>XXX</a:t>
            </a:r>
          </a:p>
          <a:p>
            <a:endParaRPr lang="en-US"/>
          </a:p>
          <a:p>
            <a:r>
              <a:rPr lang="en-US"/>
              <a:t>At the end we just say that we will shortly see why it is imperative to model cross-traffic.</a:t>
            </a:r>
          </a:p>
          <a:p>
            <a:endParaRPr lang="en-US"/>
          </a:p>
          <a:p>
            <a:r>
              <a:rPr lang="en-US"/>
              <a:t>Explanations</a:t>
            </a:r>
          </a:p>
          <a:p>
            <a:r>
              <a:rPr lang="en-US"/>
              <a:t>1. Buffer size: cubic can estimate max buffer very well since it fills up buffers</a:t>
            </a:r>
          </a:p>
          <a:p>
            <a:r>
              <a:rPr lang="en-US"/>
              <a:t>2. Bottleneck bandwidth: depends on other flows</a:t>
            </a:r>
          </a:p>
          <a:p>
            <a:r>
              <a:rPr lang="en-US"/>
              <a:t>3. Prop delay: depends on min buffer</a:t>
            </a:r>
          </a:p>
          <a:p>
            <a:endParaRPr lang="en-US"/>
          </a:p>
          <a:p>
            <a:r>
              <a:rPr lang="en-US"/>
              <a:t>a. Cubic is explorative</a:t>
            </a:r>
          </a:p>
          <a:p>
            <a:r>
              <a:rPr lang="en-US"/>
              <a:t>b. We look at multiple traces from the same path</a:t>
            </a:r>
          </a:p>
          <a:p>
            <a:r>
              <a:rPr lang="en-US"/>
              <a:t>c. Basic estimates and we build on top of this</a:t>
            </a:r>
          </a:p>
        </p:txBody>
      </p:sp>
      <p:sp>
        <p:nvSpPr>
          <p:cNvPr id="4" name="Slide Number Placeholder 3"/>
          <p:cNvSpPr>
            <a:spLocks noGrp="1"/>
          </p:cNvSpPr>
          <p:nvPr>
            <p:ph type="sldNum" sz="quarter" idx="5"/>
          </p:nvPr>
        </p:nvSpPr>
        <p:spPr/>
        <p:txBody>
          <a:bodyPr/>
          <a:lstStyle/>
          <a:p>
            <a:fld id="{47A5BAB2-B990-4BD5-973E-E6E75A8D102C}" type="slidenum">
              <a:rPr lang="en-US" smtClean="0"/>
              <a:t>42</a:t>
            </a:fld>
            <a:endParaRPr lang="en-US"/>
          </a:p>
        </p:txBody>
      </p:sp>
    </p:spTree>
    <p:extLst>
      <p:ext uri="{BB962C8B-B14F-4D97-AF65-F5344CB8AC3E}">
        <p14:creationId xmlns:p14="http://schemas.microsoft.com/office/powerpoint/2010/main" val="42656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overall evaluation of </a:t>
            </a:r>
            <a:r>
              <a:rPr lang="en-US" err="1"/>
              <a:t>iBox</a:t>
            </a:r>
            <a:r>
              <a:rPr lang="en-US"/>
              <a:t>, we put together the static parameters and the cross-traffic model, to see how well </a:t>
            </a:r>
            <a:r>
              <a:rPr lang="en-US" err="1"/>
              <a:t>iBox</a:t>
            </a:r>
            <a:r>
              <a:rPr lang="en-US"/>
              <a:t> can test network protocols. (click) We train </a:t>
            </a:r>
            <a:r>
              <a:rPr lang="en-US" err="1"/>
              <a:t>iBox</a:t>
            </a:r>
            <a:r>
              <a:rPr lang="en-US"/>
              <a:t> model on a protocol A and test it on an unseen protocol B.  (click) In the current example, we trained </a:t>
            </a:r>
            <a:r>
              <a:rPr lang="en-US" err="1"/>
              <a:t>iBox</a:t>
            </a:r>
            <a:r>
              <a:rPr lang="en-US"/>
              <a:t> on cubic traces from the China cellular dataset and tested them on BBR traces from the same dataset. (click) The orange dots in the throughput vs delay plot indicate the GT, where each dot corresponds to a single TCP transfer. The green dots represent the </a:t>
            </a:r>
            <a:r>
              <a:rPr lang="en-US" err="1"/>
              <a:t>iBox</a:t>
            </a:r>
            <a:r>
              <a:rPr lang="en-US"/>
              <a:t> inference for BBR. As we progress from No CT model, (click) to NRCT and then to a  (click) RCT model, we progressively get a better match </a:t>
            </a:r>
            <a:r>
              <a:rPr lang="en-US" err="1"/>
              <a:t>wrt</a:t>
            </a:r>
            <a:r>
              <a:rPr lang="en-US"/>
              <a:t> GT.</a:t>
            </a:r>
          </a:p>
        </p:txBody>
      </p:sp>
      <p:sp>
        <p:nvSpPr>
          <p:cNvPr id="4" name="Slide Number Placeholder 3"/>
          <p:cNvSpPr>
            <a:spLocks noGrp="1"/>
          </p:cNvSpPr>
          <p:nvPr>
            <p:ph type="sldNum" sz="quarter" idx="5"/>
          </p:nvPr>
        </p:nvSpPr>
        <p:spPr/>
        <p:txBody>
          <a:bodyPr/>
          <a:lstStyle/>
          <a:p>
            <a:fld id="{8D4E65AF-474F-4686-AA02-8BFC972E5C5B}" type="slidenum">
              <a:rPr lang="en-US" smtClean="0"/>
              <a:t>44</a:t>
            </a:fld>
            <a:endParaRPr lang="en-US"/>
          </a:p>
        </p:txBody>
      </p:sp>
    </p:spTree>
    <p:extLst>
      <p:ext uri="{BB962C8B-B14F-4D97-AF65-F5344CB8AC3E}">
        <p14:creationId xmlns:p14="http://schemas.microsoft.com/office/powerpoint/2010/main" val="135510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where </a:t>
            </a:r>
            <a:r>
              <a:rPr lang="en-US" err="1"/>
              <a:t>iBox</a:t>
            </a:r>
            <a:r>
              <a:rPr lang="en-US"/>
              <a:t> comes in. </a:t>
            </a:r>
            <a:r>
              <a:rPr lang="en-US" err="1"/>
              <a:t>iBox</a:t>
            </a:r>
            <a:r>
              <a:rPr lang="en-US"/>
              <a:t> stands for internet in a box.</a:t>
            </a:r>
          </a:p>
          <a:p>
            <a:endParaRPr lang="en-US"/>
          </a:p>
          <a:p>
            <a:r>
              <a:rPr lang="en-US"/>
              <a:t>(Next) We take the speed and convenience of a simulator and (Next) combine it with the realism of real-world networks (Next) to get </a:t>
            </a:r>
            <a:r>
              <a:rPr lang="en-US" err="1"/>
              <a:t>iBox</a:t>
            </a:r>
            <a:endParaRPr lang="en-US"/>
          </a:p>
          <a:p>
            <a:endParaRPr lang="en-US"/>
          </a:p>
          <a:p>
            <a:r>
              <a:rPr lang="en-US"/>
              <a:t>(Next) At the heart of it, </a:t>
            </a:r>
            <a:r>
              <a:rPr lang="en-US" err="1"/>
              <a:t>iBox</a:t>
            </a:r>
            <a:r>
              <a:rPr lang="en-US"/>
              <a:t> is a network path simulator which learns from real-world data and recreates realistic end-to-end network behavior of a target network.</a:t>
            </a:r>
          </a:p>
          <a:p>
            <a:endParaRPr lang="en-US"/>
          </a:p>
          <a:p>
            <a:r>
              <a:rPr lang="en-US"/>
              <a:t>Note: Have a goals slide</a:t>
            </a:r>
          </a:p>
        </p:txBody>
      </p:sp>
      <p:sp>
        <p:nvSpPr>
          <p:cNvPr id="4" name="Slide Number Placeholder 3"/>
          <p:cNvSpPr>
            <a:spLocks noGrp="1"/>
          </p:cNvSpPr>
          <p:nvPr>
            <p:ph type="sldNum" sz="quarter" idx="5"/>
          </p:nvPr>
        </p:nvSpPr>
        <p:spPr/>
        <p:txBody>
          <a:bodyPr/>
          <a:lstStyle/>
          <a:p>
            <a:fld id="{8D4E65AF-474F-4686-AA02-8BFC972E5C5B}" type="slidenum">
              <a:rPr lang="en-US" smtClean="0"/>
              <a:t>4</a:t>
            </a:fld>
            <a:endParaRPr lang="en-US"/>
          </a:p>
        </p:txBody>
      </p:sp>
    </p:spTree>
    <p:extLst>
      <p:ext uri="{BB962C8B-B14F-4D97-AF65-F5344CB8AC3E}">
        <p14:creationId xmlns:p14="http://schemas.microsoft.com/office/powerpoint/2010/main" val="3876236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traces coming from real world networks, the GT cross-traffic is not observed making it tough to evaluate NRCT in a real world setting.</a:t>
            </a:r>
          </a:p>
          <a:p>
            <a:r>
              <a:rPr lang="en-US"/>
              <a:t>One idea is to is to run concurrent connections on a real network path, pick one flow as the observation flow and treat rest as the cross-traffic flow. </a:t>
            </a:r>
          </a:p>
          <a:p>
            <a:endParaRPr lang="en-US"/>
          </a:p>
          <a:p>
            <a:r>
              <a:rPr lang="en-US"/>
              <a:t>(click)</a:t>
            </a:r>
          </a:p>
          <a:p>
            <a:r>
              <a:rPr lang="en-US"/>
              <a:t>We use two evaluation metrics: (click) the underestimation error and (click) additional CT estimated. Lets take an example to understand these metrics. (click) We choose a trace with 3 concurrent flows and pick flow 1 as the observed flow and flows 2 and 3 as the CT flows. The yellow curve in the plot shows the known ct.  (click) The blue curve shows the NRCT estimated using the observed flow 1. The addition cross-traffic estimated is the volume of cross-traffic estimate that exceeds the known lower bound (click) (which is shown as blue dotted area in the plot).  (click) The region where the NRCT estimate violates the known lower bound is marked by the red dotted line. Such regions represent the underestimation error.</a:t>
            </a:r>
          </a:p>
          <a:p>
            <a:endParaRPr lang="en-US"/>
          </a:p>
          <a:p>
            <a:r>
              <a:rPr lang="en-US"/>
              <a:t>(click)</a:t>
            </a:r>
          </a:p>
          <a:p>
            <a:r>
              <a:rPr lang="en-US"/>
              <a:t>The plot on the right, shows the CDF of underestimation error. The underestimation error is quite small, that is under 2% in over 90% of the cases. The additional CT is under 250% in 90% of the cases. </a:t>
            </a:r>
          </a:p>
          <a:p>
            <a:endParaRPr lang="en-US"/>
          </a:p>
        </p:txBody>
      </p:sp>
      <p:sp>
        <p:nvSpPr>
          <p:cNvPr id="4" name="Slide Number Placeholder 3"/>
          <p:cNvSpPr>
            <a:spLocks noGrp="1"/>
          </p:cNvSpPr>
          <p:nvPr>
            <p:ph type="sldNum" sz="quarter" idx="5"/>
          </p:nvPr>
        </p:nvSpPr>
        <p:spPr/>
        <p:txBody>
          <a:bodyPr/>
          <a:lstStyle/>
          <a:p>
            <a:fld id="{47A5BAB2-B990-4BD5-973E-E6E75A8D102C}" type="slidenum">
              <a:rPr lang="en-US" smtClean="0"/>
              <a:t>45</a:t>
            </a:fld>
            <a:endParaRPr lang="en-US"/>
          </a:p>
        </p:txBody>
      </p:sp>
    </p:spTree>
    <p:extLst>
      <p:ext uri="{BB962C8B-B14F-4D97-AF65-F5344CB8AC3E}">
        <p14:creationId xmlns:p14="http://schemas.microsoft.com/office/powerpoint/2010/main" val="37388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 very high level, this is how it works</a:t>
            </a:r>
          </a:p>
          <a:p>
            <a:endParaRPr lang="en-US"/>
          </a:p>
          <a:p>
            <a:r>
              <a:rPr lang="en-US"/>
              <a:t>(Next) Let's say you have a network path through the internet between a sender S and a receiver R</a:t>
            </a:r>
          </a:p>
          <a:p>
            <a:endParaRPr lang="en-US"/>
          </a:p>
          <a:p>
            <a:r>
              <a:rPr lang="en-US"/>
              <a:t>(Next) We collect traces from this path in the form of input/output packet traces. The input corresponds to packet sent timestamps and the packet sizes and the output corresponds to the receive timestamps and the corresponding delay that each packet faced.</a:t>
            </a:r>
          </a:p>
          <a:p>
            <a:endParaRPr lang="en-US"/>
          </a:p>
          <a:p>
            <a:r>
              <a:rPr lang="en-US"/>
              <a:t>(Next) These traces are used for network model training, and (Next) this is the training phase.</a:t>
            </a:r>
          </a:p>
          <a:p>
            <a:endParaRPr lang="en-US"/>
          </a:p>
          <a:p>
            <a:r>
              <a:rPr lang="en-US"/>
              <a:t>(Next) We generate one model per network path and these network models are aggregated within the </a:t>
            </a:r>
            <a:r>
              <a:rPr lang="en-US" err="1"/>
              <a:t>iBox</a:t>
            </a:r>
            <a:r>
              <a:rPr lang="en-US"/>
              <a:t> model repository.</a:t>
            </a:r>
          </a:p>
          <a:p>
            <a:endParaRPr lang="en-US"/>
          </a:p>
          <a:p>
            <a:r>
              <a:rPr lang="en-US"/>
              <a:t>(Next) Now to run simulations, we sample a </a:t>
            </a:r>
            <a:r>
              <a:rPr lang="en-US" err="1"/>
              <a:t>iBox</a:t>
            </a:r>
            <a:r>
              <a:rPr lang="en-US"/>
              <a:t> network model from the repository and (Next) configure the simulator.</a:t>
            </a:r>
          </a:p>
          <a:p>
            <a:endParaRPr lang="en-US"/>
          </a:p>
          <a:p>
            <a:r>
              <a:rPr lang="en-US"/>
              <a:t>(Next) And to test a new protocol on this learnt path from S to R, (Next) we pass the packets from the sender via the </a:t>
            </a:r>
            <a:r>
              <a:rPr lang="en-US" err="1"/>
              <a:t>iBox</a:t>
            </a:r>
            <a:r>
              <a:rPr lang="en-US"/>
              <a:t> simulator, delay or drop packets within the simulator and (Next) pass the output to the receiver and (Next) this is our testing phase.</a:t>
            </a:r>
          </a:p>
          <a:p>
            <a:endParaRPr lang="en-US"/>
          </a:p>
          <a:p>
            <a:r>
              <a:rPr lang="en-US"/>
              <a:t>(Next) And just to be clear, S and R here are real apps that are provided by the users of </a:t>
            </a:r>
            <a:r>
              <a:rPr lang="en-US" err="1"/>
              <a:t>iBox</a:t>
            </a:r>
            <a:r>
              <a:rPr lang="en-US"/>
              <a:t>. </a:t>
            </a:r>
            <a:r>
              <a:rPr lang="en-US" err="1"/>
              <a:t>iBox</a:t>
            </a:r>
            <a:r>
              <a:rPr lang="en-US"/>
              <a:t> only provides a substitute for the network.</a:t>
            </a:r>
          </a:p>
          <a:p>
            <a:endParaRPr lang="en-US"/>
          </a:p>
          <a:p>
            <a:endParaRPr lang="en-US"/>
          </a:p>
        </p:txBody>
      </p:sp>
      <p:sp>
        <p:nvSpPr>
          <p:cNvPr id="4" name="Slide Number Placeholder 3"/>
          <p:cNvSpPr>
            <a:spLocks noGrp="1"/>
          </p:cNvSpPr>
          <p:nvPr>
            <p:ph type="sldNum" sz="quarter" idx="5"/>
          </p:nvPr>
        </p:nvSpPr>
        <p:spPr/>
        <p:txBody>
          <a:bodyPr/>
          <a:lstStyle/>
          <a:p>
            <a:fld id="{8D4E65AF-474F-4686-AA02-8BFC972E5C5B}" type="slidenum">
              <a:rPr lang="en-US" smtClean="0"/>
              <a:t>5</a:t>
            </a:fld>
            <a:endParaRPr lang="en-US"/>
          </a:p>
        </p:txBody>
      </p:sp>
    </p:spTree>
    <p:extLst>
      <p:ext uri="{BB962C8B-B14F-4D97-AF65-F5344CB8AC3E}">
        <p14:creationId xmlns:p14="http://schemas.microsoft.com/office/powerpoint/2010/main" val="256855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most promising use-cases for this work is to help in A/B testing of a product.</a:t>
            </a:r>
          </a:p>
          <a:p>
            <a:endParaRPr lang="en-US"/>
          </a:p>
          <a:p>
            <a:r>
              <a:rPr lang="en-US"/>
              <a:t>Imagine this scenario where you have a production system serving many clients.</a:t>
            </a:r>
          </a:p>
          <a:p>
            <a:endParaRPr lang="en-US"/>
          </a:p>
          <a:p>
            <a:r>
              <a:rPr lang="en-US"/>
              <a:t>In A/B testing, when developers implement a new feature, (Next) they roll it out to small percentage of (Next) clients like version B as shown here.</a:t>
            </a:r>
          </a:p>
          <a:p>
            <a:endParaRPr lang="en-US"/>
          </a:p>
          <a:p>
            <a:r>
              <a:rPr lang="en-US"/>
              <a:t>(Next) Once it is operational, they collect traces corresponding to version B (Next) from both the client (Next) as well as the service</a:t>
            </a:r>
          </a:p>
          <a:p>
            <a:endParaRPr lang="en-US"/>
          </a:p>
          <a:p>
            <a:r>
              <a:rPr lang="en-US"/>
              <a:t>(Next, Next) They process these logs, (Next) compare the performance of A and B and (Next) fine-tune B based off their observations. In cases where B works well, they might roll it out to all users.</a:t>
            </a:r>
          </a:p>
          <a:p>
            <a:endParaRPr lang="en-US"/>
          </a:p>
          <a:p>
            <a:r>
              <a:rPr lang="en-US"/>
              <a:t>But there are many problems with this approach. (Next) First is that it's quite slow because iterations take too long in production, (Next) second it is risky as version B could contain bugs which would result in bad service, and (Next) finally, it is expensive since bad service and performance regressions can cause customers to drop their product altogether.</a:t>
            </a:r>
          </a:p>
          <a:p>
            <a:endParaRPr lang="en-US"/>
          </a:p>
          <a:p>
            <a:r>
              <a:rPr lang="en-US"/>
              <a:t>Note: don't spend too much time here</a:t>
            </a:r>
          </a:p>
        </p:txBody>
      </p:sp>
      <p:sp>
        <p:nvSpPr>
          <p:cNvPr id="4" name="Slide Number Placeholder 3"/>
          <p:cNvSpPr>
            <a:spLocks noGrp="1"/>
          </p:cNvSpPr>
          <p:nvPr>
            <p:ph type="sldNum" sz="quarter" idx="5"/>
          </p:nvPr>
        </p:nvSpPr>
        <p:spPr/>
        <p:txBody>
          <a:bodyPr/>
          <a:lstStyle/>
          <a:p>
            <a:fld id="{8D4E65AF-474F-4686-AA02-8BFC972E5C5B}" type="slidenum">
              <a:rPr lang="en-US" smtClean="0"/>
              <a:t>6</a:t>
            </a:fld>
            <a:endParaRPr lang="en-US"/>
          </a:p>
        </p:txBody>
      </p:sp>
    </p:spTree>
    <p:extLst>
      <p:ext uri="{BB962C8B-B14F-4D97-AF65-F5344CB8AC3E}">
        <p14:creationId xmlns:p14="http://schemas.microsoft.com/office/powerpoint/2010/main" val="397465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instead if a realistic simulator like iBox was available, (Next) it could replace the real internet with a simulator and when (Next) developers implement a new feature, they test it by running it against the iBox simulator to (Next) which simulated test clients are connected and just like before, they can (Next) collect the logs from both the simulated client (Next) and the service.</a:t>
            </a:r>
          </a:p>
          <a:p>
            <a:endParaRPr lang="en-US"/>
          </a:p>
          <a:p>
            <a:r>
              <a:rPr lang="en-US"/>
              <a:t>Now, (Next) like in the previous scenario, (Next) they process these logs, (Next) compare A and B, and (Next) fine-tune B.</a:t>
            </a:r>
          </a:p>
          <a:p>
            <a:endParaRPr lang="en-US"/>
          </a:p>
          <a:p>
            <a:r>
              <a:rPr lang="en-US"/>
              <a:t>This would enable the feature development cycle to be (Next) fast since we're using simulations, (Next) safe from regressions as iBox is able to detect regressions before they go to production as well as (Next) cheap as customers are not exposed to defective features.</a:t>
            </a:r>
          </a:p>
        </p:txBody>
      </p:sp>
      <p:sp>
        <p:nvSpPr>
          <p:cNvPr id="4" name="Slide Number Placeholder 3"/>
          <p:cNvSpPr>
            <a:spLocks noGrp="1"/>
          </p:cNvSpPr>
          <p:nvPr>
            <p:ph type="sldNum" sz="quarter" idx="5"/>
          </p:nvPr>
        </p:nvSpPr>
        <p:spPr/>
        <p:txBody>
          <a:bodyPr/>
          <a:lstStyle/>
          <a:p>
            <a:fld id="{8D4E65AF-474F-4686-AA02-8BFC972E5C5B}" type="slidenum">
              <a:rPr lang="en-US" smtClean="0"/>
              <a:t>7</a:t>
            </a:fld>
            <a:endParaRPr lang="en-US"/>
          </a:p>
        </p:txBody>
      </p:sp>
    </p:spTree>
    <p:extLst>
      <p:ext uri="{BB962C8B-B14F-4D97-AF65-F5344CB8AC3E}">
        <p14:creationId xmlns:p14="http://schemas.microsoft.com/office/powerpoint/2010/main" val="27245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dive a little more deeper into how iBox is designed.</a:t>
            </a:r>
          </a:p>
          <a:p>
            <a:endParaRPr lang="en-US"/>
          </a:p>
          <a:p>
            <a:r>
              <a:rPr lang="en-US"/>
              <a:t>First, we use a simplified model to capture key characteristics of the network path b/w sender and receiver.</a:t>
            </a:r>
          </a:p>
          <a:p>
            <a:endParaRPr lang="en-US"/>
          </a:p>
          <a:p>
            <a:r>
              <a:rPr lang="en-US"/>
              <a:t>(Next) So, let's imagine a sender and receiver communicating through a (Next) wide area network path.</a:t>
            </a:r>
          </a:p>
          <a:p>
            <a:endParaRPr lang="en-US"/>
          </a:p>
          <a:p>
            <a:r>
              <a:rPr lang="en-US"/>
              <a:t>(Next) We model this path as a single bottleneck consisting of link with a (Next) buffer with size B, (Next) bottleneck supporting a bandwidth of small b and (Next) the path itself imposing a propagation delay of duration d.</a:t>
            </a:r>
          </a:p>
          <a:p>
            <a:endParaRPr lang="en-US"/>
          </a:p>
          <a:p>
            <a:r>
              <a:rPr lang="en-US"/>
              <a:t>(Next) These three parameters B, small b and d are the static parameters of the initial simplified model.</a:t>
            </a:r>
          </a:p>
          <a:p>
            <a:endParaRPr lang="en-US"/>
          </a:p>
          <a:p>
            <a:r>
              <a:rPr lang="en-US"/>
              <a:t>XXX</a:t>
            </a:r>
          </a:p>
          <a:p>
            <a:endParaRPr lang="en-US"/>
          </a:p>
          <a:p>
            <a:r>
              <a:rPr lang="en-US"/>
              <a:t>At the end we just say that we will shortly see why it is imperative to model cross-traffic.</a:t>
            </a:r>
          </a:p>
          <a:p>
            <a:endParaRPr lang="en-US"/>
          </a:p>
          <a:p>
            <a:r>
              <a:rPr lang="en-US"/>
              <a:t>Also, we’re only interested in modeling the bottleneck</a:t>
            </a:r>
          </a:p>
          <a:p>
            <a:endParaRPr lang="en-US"/>
          </a:p>
          <a:p>
            <a:r>
              <a:rPr lang="en-US"/>
              <a:t>Explanations</a:t>
            </a:r>
          </a:p>
          <a:p>
            <a:r>
              <a:rPr lang="en-US"/>
              <a:t>1. Buffer size: cubic can estimate max buffer very well since it fills up buffers</a:t>
            </a:r>
          </a:p>
          <a:p>
            <a:r>
              <a:rPr lang="en-US"/>
              <a:t>2. Bottleneck bandwidth: depends on other flows</a:t>
            </a:r>
          </a:p>
          <a:p>
            <a:r>
              <a:rPr lang="en-US"/>
              <a:t>3. Prop delay: depends on min buffer</a:t>
            </a:r>
          </a:p>
          <a:p>
            <a:endParaRPr lang="en-US"/>
          </a:p>
          <a:p>
            <a:r>
              <a:rPr lang="en-US"/>
              <a:t>a. Cubic is explorative</a:t>
            </a:r>
          </a:p>
          <a:p>
            <a:r>
              <a:rPr lang="en-US"/>
              <a:t>b. We look at multiple traces from the same path</a:t>
            </a:r>
          </a:p>
          <a:p>
            <a:r>
              <a:rPr lang="en-US"/>
              <a:t>c. Basic estimates and we build on top of this</a:t>
            </a:r>
          </a:p>
        </p:txBody>
      </p:sp>
      <p:sp>
        <p:nvSpPr>
          <p:cNvPr id="4" name="Slide Number Placeholder 3"/>
          <p:cNvSpPr>
            <a:spLocks noGrp="1"/>
          </p:cNvSpPr>
          <p:nvPr>
            <p:ph type="sldNum" sz="quarter" idx="5"/>
          </p:nvPr>
        </p:nvSpPr>
        <p:spPr/>
        <p:txBody>
          <a:bodyPr/>
          <a:lstStyle/>
          <a:p>
            <a:fld id="{47A5BAB2-B990-4BD5-973E-E6E75A8D102C}" type="slidenum">
              <a:rPr lang="en-US" smtClean="0"/>
              <a:t>8</a:t>
            </a:fld>
            <a:endParaRPr lang="en-US"/>
          </a:p>
        </p:txBody>
      </p:sp>
    </p:spTree>
    <p:extLst>
      <p:ext uri="{BB962C8B-B14F-4D97-AF65-F5344CB8AC3E}">
        <p14:creationId xmlns:p14="http://schemas.microsoft.com/office/powerpoint/2010/main" val="351667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At a high level, the static parameters are estimated as follows</a:t>
            </a:r>
          </a:p>
          <a:p>
            <a:endParaRPr lang="en-US"/>
          </a:p>
          <a:p>
            <a:r>
              <a:rPr lang="en-US"/>
              <a:t>(Next) The bottleneck bandwidth b is based off the peak receiving rate seen in the trace.</a:t>
            </a:r>
          </a:p>
          <a:p>
            <a:r>
              <a:rPr lang="en-US"/>
              <a:t>(Next) The propagation delay d is based on the minimum delay experienced by packets in the trace</a:t>
            </a:r>
          </a:p>
          <a:p>
            <a:r>
              <a:rPr lang="en-US"/>
              <a:t>(Next) And the buffer size B is based on the bottleneck bandwidth and the difference between the min and the max delay faced by packets in the trace which corresponds to the maximum queuing delay a packet can face</a:t>
            </a:r>
          </a:p>
          <a:p>
            <a:endParaRPr lang="en-US"/>
          </a:p>
          <a:p>
            <a:r>
              <a:rPr lang="en-US"/>
              <a:t>(Next) Also, please note, that this is quite different from online estimation.</a:t>
            </a:r>
          </a:p>
          <a:p>
            <a:endParaRPr lang="en-US"/>
          </a:p>
          <a:p>
            <a:r>
              <a:rPr lang="en-US"/>
              <a:t>(Next) In online estimation, estimates improve over time as more observations are made. For example, in the case of a congestion controller estimating available bandwidth.</a:t>
            </a:r>
          </a:p>
          <a:p>
            <a:r>
              <a:rPr lang="en-US"/>
              <a:t>(Next) Whereas in our scenario which is the offline case, the entire trace is available offline so our estimates can benefit from the entire set of observations.</a:t>
            </a:r>
          </a:p>
          <a:p>
            <a:endParaRPr lang="en-US"/>
          </a:p>
          <a:p>
            <a:r>
              <a:rPr lang="en-US"/>
              <a:t>(Next) Additionally, we can also combine information from multiple flows on the same day to get better estimates.</a:t>
            </a:r>
          </a:p>
          <a:p>
            <a:endParaRPr lang="en-US"/>
          </a:p>
          <a:p>
            <a:r>
              <a:rPr lang="en-US"/>
              <a:t>(Next) For example, in this plot, the estimated buffer size is shown on the y axis and dates corresponding to the traces are shown on the x axis. (Next) We can combine information from multiple traces from the same day to get a better estimate for buffer size</a:t>
            </a:r>
          </a:p>
          <a:p>
            <a:endParaRPr lang="en-US"/>
          </a:p>
          <a:p>
            <a:r>
              <a:rPr lang="en-US"/>
              <a:t>XXX</a:t>
            </a:r>
          </a:p>
          <a:p>
            <a:endParaRPr lang="en-US"/>
          </a:p>
          <a:p>
            <a:r>
              <a:rPr lang="en-US"/>
              <a:t>At the end we just say that we will shortly see why it is imperative to model cross-traffic.</a:t>
            </a:r>
          </a:p>
          <a:p>
            <a:endParaRPr lang="en-US"/>
          </a:p>
          <a:p>
            <a:r>
              <a:rPr lang="en-US"/>
              <a:t>Explanations</a:t>
            </a:r>
          </a:p>
          <a:p>
            <a:r>
              <a:rPr lang="en-US"/>
              <a:t>1. Buffer size: cubic can estimate max buffer very well since it fills up buffers</a:t>
            </a:r>
          </a:p>
          <a:p>
            <a:r>
              <a:rPr lang="en-US"/>
              <a:t>2. Bottleneck bandwidth: depends on other flows</a:t>
            </a:r>
          </a:p>
          <a:p>
            <a:r>
              <a:rPr lang="en-US"/>
              <a:t>3. Prop delay: depends on min buffer</a:t>
            </a:r>
          </a:p>
          <a:p>
            <a:endParaRPr lang="en-US"/>
          </a:p>
          <a:p>
            <a:r>
              <a:rPr lang="en-US"/>
              <a:t>a. Cubic is explorative</a:t>
            </a:r>
          </a:p>
          <a:p>
            <a:r>
              <a:rPr lang="en-US"/>
              <a:t>b. We look at multiple traces from the same path</a:t>
            </a:r>
          </a:p>
          <a:p>
            <a:r>
              <a:rPr lang="en-US"/>
              <a:t>c. Basic estimates and we build on top of this</a:t>
            </a:r>
          </a:p>
        </p:txBody>
      </p:sp>
      <p:sp>
        <p:nvSpPr>
          <p:cNvPr id="4" name="Slide Number Placeholder 3"/>
          <p:cNvSpPr>
            <a:spLocks noGrp="1"/>
          </p:cNvSpPr>
          <p:nvPr>
            <p:ph type="sldNum" sz="quarter" idx="5"/>
          </p:nvPr>
        </p:nvSpPr>
        <p:spPr/>
        <p:txBody>
          <a:bodyPr/>
          <a:lstStyle/>
          <a:p>
            <a:fld id="{47A5BAB2-B990-4BD5-973E-E6E75A8D102C}" type="slidenum">
              <a:rPr lang="en-US" smtClean="0"/>
              <a:t>9</a:t>
            </a:fld>
            <a:endParaRPr lang="en-US"/>
          </a:p>
        </p:txBody>
      </p:sp>
    </p:spTree>
    <p:extLst>
      <p:ext uri="{BB962C8B-B14F-4D97-AF65-F5344CB8AC3E}">
        <p14:creationId xmlns:p14="http://schemas.microsoft.com/office/powerpoint/2010/main" val="338457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sv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4.sv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7.png"/><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22.xml"/><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aka.ms/ibo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3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4.svg"/><Relationship Id="rId26" Type="http://schemas.openxmlformats.org/officeDocument/2006/relationships/image" Target="../media/image42.svg"/><Relationship Id="rId3" Type="http://schemas.openxmlformats.org/officeDocument/2006/relationships/image" Target="../media/image21.png"/><Relationship Id="rId21"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28.xml"/><Relationship Id="rId16" Type="http://schemas.openxmlformats.org/officeDocument/2006/relationships/image" Target="../media/image86.svg"/><Relationship Id="rId20"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0.svg"/><Relationship Id="rId5" Type="http://schemas.openxmlformats.org/officeDocument/2006/relationships/image" Target="../media/image23.png"/><Relationship Id="rId15" Type="http://schemas.openxmlformats.org/officeDocument/2006/relationships/image" Target="../media/image85.png"/><Relationship Id="rId23" Type="http://schemas.openxmlformats.org/officeDocument/2006/relationships/image" Target="../media/image39.png"/><Relationship Id="rId10" Type="http://schemas.openxmlformats.org/officeDocument/2006/relationships/image" Target="../media/image28.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38.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5.png"/><Relationship Id="rId18" Type="http://schemas.openxmlformats.org/officeDocument/2006/relationships/image" Target="../media/image87.svg"/><Relationship Id="rId26" Type="http://schemas.openxmlformats.org/officeDocument/2006/relationships/image" Target="../media/image49.svg"/><Relationship Id="rId3" Type="http://schemas.openxmlformats.org/officeDocument/2006/relationships/image" Target="../media/image23.png"/><Relationship Id="rId21" Type="http://schemas.openxmlformats.org/officeDocument/2006/relationships/image" Target="../media/image44.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5" Type="http://schemas.openxmlformats.org/officeDocument/2006/relationships/image" Target="../media/image48.png"/><Relationship Id="rId2" Type="http://schemas.openxmlformats.org/officeDocument/2006/relationships/notesSlide" Target="../notesSlides/notesSlide29.xml"/><Relationship Id="rId16" Type="http://schemas.openxmlformats.org/officeDocument/2006/relationships/image" Target="../media/image43.svg"/><Relationship Id="rId20"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7.svg"/><Relationship Id="rId5" Type="http://schemas.openxmlformats.org/officeDocument/2006/relationships/image" Target="../media/image25.png"/><Relationship Id="rId15" Type="http://schemas.openxmlformats.org/officeDocument/2006/relationships/image" Target="../media/image33.png"/><Relationship Id="rId23" Type="http://schemas.openxmlformats.org/officeDocument/2006/relationships/image" Target="../media/image46.png"/><Relationship Id="rId10" Type="http://schemas.openxmlformats.org/officeDocument/2006/relationships/image" Target="../media/image30.svg"/><Relationship Id="rId19" Type="http://schemas.openxmlformats.org/officeDocument/2006/relationships/image" Target="../media/image2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86.svg"/><Relationship Id="rId22" Type="http://schemas.openxmlformats.org/officeDocument/2006/relationships/image" Target="../media/image45.svg"/></Relationships>
</file>

<file path=ppt/slides/_rels/slide3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5.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30.xm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31.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86.svg"/></Relationships>
</file>

<file path=ppt/slides/_rels/slide3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5.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notesSlide" Target="../notesSlides/notesSlide31.xml"/><Relationship Id="rId16" Type="http://schemas.openxmlformats.org/officeDocument/2006/relationships/image" Target="../media/image34.svg"/><Relationship Id="rId20" Type="http://schemas.openxmlformats.org/officeDocument/2006/relationships/image" Target="../media/image89.sv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30.svg"/><Relationship Id="rId19" Type="http://schemas.openxmlformats.org/officeDocument/2006/relationships/image" Target="../media/image88.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86.svg"/></Relationships>
</file>

<file path=ppt/slides/_rels/slide35.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3.svg"/><Relationship Id="rId5" Type="http://schemas.openxmlformats.org/officeDocument/2006/relationships/image" Target="../media/image92.png"/><Relationship Id="rId10" Type="http://schemas.openxmlformats.org/officeDocument/2006/relationships/image" Target="../media/image64.svg"/><Relationship Id="rId4" Type="http://schemas.openxmlformats.org/officeDocument/2006/relationships/image" Target="../media/image91.svg"/><Relationship Id="rId9"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71.png"/><Relationship Id="rId7" Type="http://schemas.openxmlformats.org/officeDocument/2006/relationships/image" Target="../media/image52.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100.svg"/><Relationship Id="rId5" Type="http://schemas.openxmlformats.org/officeDocument/2006/relationships/image" Target="../media/image72.png"/><Relationship Id="rId10" Type="http://schemas.openxmlformats.org/officeDocument/2006/relationships/image" Target="../media/image99.png"/><Relationship Id="rId4" Type="http://schemas.openxmlformats.org/officeDocument/2006/relationships/image" Target="../media/image96.png"/><Relationship Id="rId9" Type="http://schemas.openxmlformats.org/officeDocument/2006/relationships/image" Target="../media/image98.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40.xml"/><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8.png"/><Relationship Id="rId5" Type="http://schemas.openxmlformats.org/officeDocument/2006/relationships/image" Target="../media/image76.png"/><Relationship Id="rId4" Type="http://schemas.openxmlformats.org/officeDocument/2006/relationships/image" Target="../media/image77.png"/><Relationship Id="rId9"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3.svg"/><Relationship Id="rId2" Type="http://schemas.openxmlformats.org/officeDocument/2006/relationships/notesSlide" Target="../notesSlides/notesSlide6.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45.sv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9.svg"/><Relationship Id="rId2" Type="http://schemas.openxmlformats.org/officeDocument/2006/relationships/notesSlide" Target="../notesSlides/notesSlide7.xml"/><Relationship Id="rId16" Type="http://schemas.openxmlformats.org/officeDocument/2006/relationships/image" Target="../media/image34.sv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8.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7.svg"/><Relationship Id="rId10" Type="http://schemas.openxmlformats.org/officeDocument/2006/relationships/image" Target="../media/image28.svg"/><Relationship Id="rId19" Type="http://schemas.openxmlformats.org/officeDocument/2006/relationships/image" Target="../media/image43.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132" y="1020394"/>
            <a:ext cx="11096977" cy="1238453"/>
          </a:xfrm>
          <a:noFill/>
        </p:spPr>
        <p:txBody>
          <a:bodyPr>
            <a:noAutofit/>
          </a:bodyPr>
          <a:lstStyle/>
          <a:p>
            <a:pPr algn="l"/>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Data-Driven Network Path </a:t>
            </a:r>
            <a:b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b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Simulation with iBox</a:t>
            </a:r>
          </a:p>
        </p:txBody>
      </p:sp>
      <p:pic>
        <p:nvPicPr>
          <p:cNvPr id="5" name="Picture 4" descr="A picture containing person, indoor, person&#10;&#10;Description automatically generated">
            <a:extLst>
              <a:ext uri="{FF2B5EF4-FFF2-40B4-BE49-F238E27FC236}">
                <a16:creationId xmlns:a16="http://schemas.microsoft.com/office/drawing/2014/main" id="{A3823B38-8E99-677F-AB61-ACEC10F075D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02132" y="3086707"/>
            <a:ext cx="1653696" cy="1652081"/>
          </a:xfrm>
          <a:prstGeom prst="ellipse">
            <a:avLst/>
          </a:prstGeom>
        </p:spPr>
      </p:pic>
      <p:sp>
        <p:nvSpPr>
          <p:cNvPr id="7" name="TextBox 6">
            <a:extLst>
              <a:ext uri="{FF2B5EF4-FFF2-40B4-BE49-F238E27FC236}">
                <a16:creationId xmlns:a16="http://schemas.microsoft.com/office/drawing/2014/main" id="{89DFFB1A-62FF-C621-4ECB-364C731C8DD5}"/>
              </a:ext>
            </a:extLst>
          </p:cNvPr>
          <p:cNvSpPr txBox="1"/>
          <p:nvPr/>
        </p:nvSpPr>
        <p:spPr>
          <a:xfrm>
            <a:off x="215900" y="4889632"/>
            <a:ext cx="2111628" cy="877163"/>
          </a:xfrm>
          <a:prstGeom prst="rect">
            <a:avLst/>
          </a:prstGeom>
          <a:noFill/>
        </p:spPr>
        <p:txBody>
          <a:bodyPr wrap="square" rtlCol="0">
            <a:spAutoFit/>
          </a:bodyPr>
          <a:lstStyle/>
          <a:p>
            <a:pPr algn="ctr"/>
            <a:r>
              <a:rPr lang="en-US" sz="1600" b="1">
                <a:latin typeface="Ubuntu" panose="020B0504030602030204" pitchFamily="34" charset="0"/>
              </a:rPr>
              <a:t>Sachin Ashok</a:t>
            </a:r>
            <a:r>
              <a:rPr lang="en-US" sz="1400" b="1" baseline="30000">
                <a:latin typeface="Ubuntu" panose="020B0504030602030204" pitchFamily="34" charset="0"/>
              </a:rPr>
              <a:t>1</a:t>
            </a:r>
          </a:p>
          <a:p>
            <a:pPr algn="ctr"/>
            <a:endParaRPr lang="en-US" sz="500" b="1">
              <a:latin typeface="Ubuntu" panose="020B0504030602030204" pitchFamily="34" charset="0"/>
            </a:endParaRPr>
          </a:p>
          <a:p>
            <a:pPr algn="ctr"/>
            <a:r>
              <a:rPr lang="en-US" sz="1400">
                <a:latin typeface="Ubuntu" panose="020B0504030602030204" pitchFamily="34" charset="0"/>
              </a:rPr>
              <a:t>University of Illinois at Urbana-Champaign</a:t>
            </a:r>
          </a:p>
        </p:txBody>
      </p:sp>
      <p:pic>
        <p:nvPicPr>
          <p:cNvPr id="1026" name="Picture 2">
            <a:extLst>
              <a:ext uri="{FF2B5EF4-FFF2-40B4-BE49-F238E27FC236}">
                <a16:creationId xmlns:a16="http://schemas.microsoft.com/office/drawing/2014/main" id="{A61FD318-165C-AEE6-9233-EFE1433E25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35" t="25041" r="11443"/>
          <a:stretch/>
        </p:blipFill>
        <p:spPr bwMode="auto">
          <a:xfrm>
            <a:off x="2718923" y="3098225"/>
            <a:ext cx="1652081" cy="1652081"/>
          </a:xfrm>
          <a:prstGeom prst="ellipse">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A50611-29CA-6D0B-A65C-530AD3FE3999}"/>
              </a:ext>
            </a:extLst>
          </p:cNvPr>
          <p:cNvSpPr txBox="1"/>
          <p:nvPr/>
        </p:nvSpPr>
        <p:spPr>
          <a:xfrm>
            <a:off x="2873812" y="4893411"/>
            <a:ext cx="1460656" cy="307777"/>
          </a:xfrm>
          <a:prstGeom prst="rect">
            <a:avLst/>
          </a:prstGeom>
          <a:noFill/>
        </p:spPr>
        <p:txBody>
          <a:bodyPr wrap="none" rtlCol="0">
            <a:spAutoFit/>
          </a:bodyPr>
          <a:lstStyle/>
          <a:p>
            <a:pPr algn="ctr"/>
            <a:r>
              <a:rPr lang="en-US" sz="1400">
                <a:latin typeface="Ubuntu Light" panose="020B0304030602030204" pitchFamily="34" charset="0"/>
              </a:rPr>
              <a:t>Shubham Tiwari</a:t>
            </a:r>
          </a:p>
        </p:txBody>
      </p:sp>
      <p:pic>
        <p:nvPicPr>
          <p:cNvPr id="1028" name="Picture 4">
            <a:extLst>
              <a:ext uri="{FF2B5EF4-FFF2-40B4-BE49-F238E27FC236}">
                <a16:creationId xmlns:a16="http://schemas.microsoft.com/office/drawing/2014/main" id="{1B846295-556B-3D53-CEE0-3220D5DF75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04" r="1904"/>
          <a:stretch/>
        </p:blipFill>
        <p:spPr bwMode="auto">
          <a:xfrm>
            <a:off x="5075777" y="3098225"/>
            <a:ext cx="1652081" cy="1652081"/>
          </a:xfrm>
          <a:prstGeom prst="ellipse">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DD0290-5CD2-9778-719B-1C23A91C7141}"/>
              </a:ext>
            </a:extLst>
          </p:cNvPr>
          <p:cNvSpPr txBox="1"/>
          <p:nvPr/>
        </p:nvSpPr>
        <p:spPr>
          <a:xfrm>
            <a:off x="4997563" y="4889633"/>
            <a:ext cx="1808508" cy="307777"/>
          </a:xfrm>
          <a:prstGeom prst="rect">
            <a:avLst/>
          </a:prstGeom>
          <a:noFill/>
        </p:spPr>
        <p:txBody>
          <a:bodyPr wrap="none" rtlCol="0">
            <a:spAutoFit/>
          </a:bodyPr>
          <a:lstStyle/>
          <a:p>
            <a:pPr algn="ctr"/>
            <a:r>
              <a:rPr lang="en-US" sz="1400">
                <a:latin typeface="Ubuntu Light" panose="020B0304030602030204" pitchFamily="34" charset="0"/>
              </a:rPr>
              <a:t>Nagarajan Natarajan</a:t>
            </a:r>
          </a:p>
        </p:txBody>
      </p:sp>
      <p:pic>
        <p:nvPicPr>
          <p:cNvPr id="1030" name="Picture 6" descr="Embracing Networking Opportunities - Microsoft Research">
            <a:extLst>
              <a:ext uri="{FF2B5EF4-FFF2-40B4-BE49-F238E27FC236}">
                <a16:creationId xmlns:a16="http://schemas.microsoft.com/office/drawing/2014/main" id="{8DFA7D36-58FB-4BD6-AB22-465ADEF831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318" b="22894"/>
          <a:stretch/>
        </p:blipFill>
        <p:spPr bwMode="auto">
          <a:xfrm>
            <a:off x="7386722" y="3086708"/>
            <a:ext cx="1652082" cy="1652082"/>
          </a:xfrm>
          <a:prstGeom prst="ellipse">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05D9F5C-3463-4CB5-037F-CDC34223C902}"/>
              </a:ext>
            </a:extLst>
          </p:cNvPr>
          <p:cNvSpPr txBox="1"/>
          <p:nvPr/>
        </p:nvSpPr>
        <p:spPr>
          <a:xfrm>
            <a:off x="7247594" y="4893367"/>
            <a:ext cx="1930337" cy="307777"/>
          </a:xfrm>
          <a:prstGeom prst="rect">
            <a:avLst/>
          </a:prstGeom>
          <a:noFill/>
        </p:spPr>
        <p:txBody>
          <a:bodyPr wrap="none" rtlCol="0">
            <a:spAutoFit/>
          </a:bodyPr>
          <a:lstStyle/>
          <a:p>
            <a:pPr algn="ctr"/>
            <a:r>
              <a:rPr lang="en-US" sz="1400">
                <a:latin typeface="Ubuntu Light" panose="020B0304030602030204" pitchFamily="34" charset="0"/>
              </a:rPr>
              <a:t>Venkat Padmanabhan</a:t>
            </a:r>
          </a:p>
        </p:txBody>
      </p:sp>
      <p:pic>
        <p:nvPicPr>
          <p:cNvPr id="1032" name="Picture 8">
            <a:extLst>
              <a:ext uri="{FF2B5EF4-FFF2-40B4-BE49-F238E27FC236}">
                <a16:creationId xmlns:a16="http://schemas.microsoft.com/office/drawing/2014/main" id="{616644D0-65D8-8B6B-A038-8B601AC3D4C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656" b="15611"/>
          <a:stretch/>
        </p:blipFill>
        <p:spPr bwMode="auto">
          <a:xfrm>
            <a:off x="9695824" y="3086707"/>
            <a:ext cx="1652083" cy="1652083"/>
          </a:xfrm>
          <a:prstGeom prst="ellipse">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366D144-C10C-DED9-2965-FD5947A23A94}"/>
              </a:ext>
            </a:extLst>
          </p:cNvPr>
          <p:cNvSpPr txBox="1"/>
          <p:nvPr/>
        </p:nvSpPr>
        <p:spPr>
          <a:xfrm>
            <a:off x="9248920" y="4889635"/>
            <a:ext cx="2545890" cy="307777"/>
          </a:xfrm>
          <a:prstGeom prst="rect">
            <a:avLst/>
          </a:prstGeom>
          <a:noFill/>
        </p:spPr>
        <p:txBody>
          <a:bodyPr wrap="none" rtlCol="0">
            <a:spAutoFit/>
          </a:bodyPr>
          <a:lstStyle/>
          <a:p>
            <a:pPr algn="ctr"/>
            <a:r>
              <a:rPr lang="en-US" sz="1400">
                <a:latin typeface="Ubuntu Light" panose="020B0304030602030204" pitchFamily="34" charset="0"/>
              </a:rPr>
              <a:t>Sundararajan Sellamanickam</a:t>
            </a:r>
          </a:p>
        </p:txBody>
      </p:sp>
      <p:sp>
        <p:nvSpPr>
          <p:cNvPr id="26" name="TextBox 25">
            <a:extLst>
              <a:ext uri="{FF2B5EF4-FFF2-40B4-BE49-F238E27FC236}">
                <a16:creationId xmlns:a16="http://schemas.microsoft.com/office/drawing/2014/main" id="{0C6BF475-4CF2-81D0-C530-BB18BDC2D6BD}"/>
              </a:ext>
            </a:extLst>
          </p:cNvPr>
          <p:cNvSpPr txBox="1"/>
          <p:nvPr/>
        </p:nvSpPr>
        <p:spPr>
          <a:xfrm>
            <a:off x="480694" y="6002706"/>
            <a:ext cx="6467167" cy="769441"/>
          </a:xfrm>
          <a:prstGeom prst="rect">
            <a:avLst/>
          </a:prstGeom>
          <a:noFill/>
        </p:spPr>
        <p:txBody>
          <a:bodyPr wrap="square" rtlCol="0">
            <a:spAutoFit/>
          </a:bodyPr>
          <a:lstStyle/>
          <a:p>
            <a:r>
              <a:rPr lang="en-US" sz="4400">
                <a:latin typeface="Segoe UI" panose="020B0502040204020203" pitchFamily="34" charset="0"/>
                <a:cs typeface="Segoe UI" panose="020B0502040204020203" pitchFamily="34" charset="0"/>
              </a:rPr>
              <a:t>Microsoft Research India</a:t>
            </a:r>
          </a:p>
        </p:txBody>
      </p:sp>
      <p:sp>
        <p:nvSpPr>
          <p:cNvPr id="28" name="TextBox 27">
            <a:extLst>
              <a:ext uri="{FF2B5EF4-FFF2-40B4-BE49-F238E27FC236}">
                <a16:creationId xmlns:a16="http://schemas.microsoft.com/office/drawing/2014/main" id="{E78FD819-C257-15E4-7B53-47C3E0519B29}"/>
              </a:ext>
            </a:extLst>
          </p:cNvPr>
          <p:cNvSpPr txBox="1"/>
          <p:nvPr/>
        </p:nvSpPr>
        <p:spPr>
          <a:xfrm>
            <a:off x="9038804" y="6361352"/>
            <a:ext cx="2861096" cy="369332"/>
          </a:xfrm>
          <a:prstGeom prst="rect">
            <a:avLst/>
          </a:prstGeom>
          <a:noFill/>
        </p:spPr>
        <p:txBody>
          <a:bodyPr wrap="square">
            <a:spAutoFit/>
          </a:bodyPr>
          <a:lstStyle/>
          <a:p>
            <a:r>
              <a:rPr lang="en-US" baseline="30000">
                <a:effectLst/>
                <a:latin typeface="Ubuntu Light" panose="020B0304030602030204" pitchFamily="34" charset="0"/>
              </a:rPr>
              <a:t>1</a:t>
            </a:r>
            <a:r>
              <a:rPr lang="en-US">
                <a:effectLst/>
                <a:latin typeface="Ubuntu Light" panose="020B0304030602030204" pitchFamily="34" charset="0"/>
              </a:rPr>
              <a:t> Work done while at MSR</a:t>
            </a:r>
            <a:endParaRPr lang="en-US">
              <a:latin typeface="Ubuntu Light" panose="020B0304030602030204"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rm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Dynamic Parameters</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838200" y="1825625"/>
            <a:ext cx="9659638" cy="4351338"/>
          </a:xfrm>
        </p:spPr>
        <p:txBody>
          <a:bodyPr vert="horz" lIns="91440" tIns="45720" rIns="91440" bIns="45720" rtlCol="0" anchor="t">
            <a:normAutofit/>
          </a:bodyPr>
          <a:lstStyle/>
          <a:p>
            <a:r>
              <a:rPr lang="en-US" sz="1800">
                <a:latin typeface="Ubuntu Light"/>
                <a:ea typeface="Noto Sans PhagsPa"/>
                <a:cs typeface="Noto Sans PhagsPa"/>
              </a:rPr>
              <a:t>Model cross traffic via a single parameter C</a:t>
            </a:r>
          </a:p>
        </p:txBody>
      </p:sp>
      <p:cxnSp>
        <p:nvCxnSpPr>
          <p:cNvPr id="6" name="Straight Connector 5">
            <a:extLst>
              <a:ext uri="{FF2B5EF4-FFF2-40B4-BE49-F238E27FC236}">
                <a16:creationId xmlns:a16="http://schemas.microsoft.com/office/drawing/2014/main" id="{1B536EB4-405A-8D52-7080-C035467B5D6D}"/>
              </a:ext>
            </a:extLst>
          </p:cNvPr>
          <p:cNvCxnSpPr>
            <a:cxnSpLocks/>
          </p:cNvCxnSpPr>
          <p:nvPr/>
        </p:nvCxnSpPr>
        <p:spPr>
          <a:xfrm flipV="1">
            <a:off x="6265637" y="5275843"/>
            <a:ext cx="3741282" cy="14367"/>
          </a:xfrm>
          <a:prstGeom prst="line">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F936D394-07F1-2B31-463A-F316091F3D18}"/>
              </a:ext>
            </a:extLst>
          </p:cNvPr>
          <p:cNvSpPr/>
          <p:nvPr/>
        </p:nvSpPr>
        <p:spPr>
          <a:xfrm flipH="1" flipV="1">
            <a:off x="1577397" y="2813118"/>
            <a:ext cx="4552632" cy="2342154"/>
          </a:xfrm>
          <a:prstGeom prst="arc">
            <a:avLst>
              <a:gd name="adj1" fmla="val 16200000"/>
              <a:gd name="adj2" fmla="val 21385792"/>
            </a:avLst>
          </a:prstGeom>
          <a:ln w="38100">
            <a:solidFill>
              <a:schemeClr val="tx1">
                <a:lumMod val="75000"/>
                <a:lumOff val="2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723BB25C-EE31-BCCA-046B-9A647E104FD7}"/>
              </a:ext>
            </a:extLst>
          </p:cNvPr>
          <p:cNvSpPr txBox="1"/>
          <p:nvPr/>
        </p:nvSpPr>
        <p:spPr>
          <a:xfrm>
            <a:off x="168945" y="3607209"/>
            <a:ext cx="1770036" cy="369332"/>
          </a:xfrm>
          <a:prstGeom prst="rect">
            <a:avLst/>
          </a:prstGeom>
          <a:noFill/>
        </p:spPr>
        <p:txBody>
          <a:bodyPr wrap="none" rtlCol="0">
            <a:spAutoFit/>
          </a:bodyPr>
          <a:lstStyle/>
          <a:p>
            <a:r>
              <a:rPr lang="en-US">
                <a:latin typeface="Ubuntu" panose="020B0504030602030204" pitchFamily="34" charset="0"/>
              </a:rPr>
              <a:t>C (cross traffic)</a:t>
            </a:r>
          </a:p>
        </p:txBody>
      </p:sp>
      <p:sp>
        <p:nvSpPr>
          <p:cNvPr id="9" name="TextBox 8">
            <a:extLst>
              <a:ext uri="{FF2B5EF4-FFF2-40B4-BE49-F238E27FC236}">
                <a16:creationId xmlns:a16="http://schemas.microsoft.com/office/drawing/2014/main" id="{DB2BA37A-9FD9-BCF7-8F60-30ED3A2AA4EA}"/>
              </a:ext>
            </a:extLst>
          </p:cNvPr>
          <p:cNvSpPr txBox="1"/>
          <p:nvPr/>
        </p:nvSpPr>
        <p:spPr>
          <a:xfrm>
            <a:off x="4336486" y="4668802"/>
            <a:ext cx="1654620" cy="369332"/>
          </a:xfrm>
          <a:prstGeom prst="rect">
            <a:avLst/>
          </a:prstGeom>
          <a:noFill/>
        </p:spPr>
        <p:txBody>
          <a:bodyPr wrap="none" rtlCol="0">
            <a:spAutoFit/>
          </a:bodyPr>
          <a:lstStyle/>
          <a:p>
            <a:r>
              <a:rPr lang="en-US">
                <a:latin typeface="Ubuntu" panose="020B0504030602030204" pitchFamily="34" charset="0"/>
              </a:rPr>
              <a:t>B (buffer size)</a:t>
            </a:r>
          </a:p>
        </p:txBody>
      </p:sp>
      <p:sp>
        <p:nvSpPr>
          <p:cNvPr id="10" name="TextBox 9">
            <a:extLst>
              <a:ext uri="{FF2B5EF4-FFF2-40B4-BE49-F238E27FC236}">
                <a16:creationId xmlns:a16="http://schemas.microsoft.com/office/drawing/2014/main" id="{3BBCC941-0476-E530-5F3C-08E5ABB8E31F}"/>
              </a:ext>
            </a:extLst>
          </p:cNvPr>
          <p:cNvSpPr txBox="1"/>
          <p:nvPr/>
        </p:nvSpPr>
        <p:spPr>
          <a:xfrm>
            <a:off x="6460889" y="4857751"/>
            <a:ext cx="2839239" cy="369332"/>
          </a:xfrm>
          <a:prstGeom prst="rect">
            <a:avLst/>
          </a:prstGeom>
          <a:noFill/>
        </p:spPr>
        <p:txBody>
          <a:bodyPr wrap="none" rtlCol="0">
            <a:spAutoFit/>
          </a:bodyPr>
          <a:lstStyle/>
          <a:p>
            <a:r>
              <a:rPr lang="en-US">
                <a:latin typeface="Ubuntu" panose="020B0504030602030204" pitchFamily="34" charset="0"/>
              </a:rPr>
              <a:t>b (bottleneck bandwidth)</a:t>
            </a:r>
          </a:p>
        </p:txBody>
      </p:sp>
      <p:cxnSp>
        <p:nvCxnSpPr>
          <p:cNvPr id="11" name="Straight Arrow Connector 10">
            <a:extLst>
              <a:ext uri="{FF2B5EF4-FFF2-40B4-BE49-F238E27FC236}">
                <a16:creationId xmlns:a16="http://schemas.microsoft.com/office/drawing/2014/main" id="{9997F6A1-1A21-511A-21D4-621195F5A227}"/>
              </a:ext>
            </a:extLst>
          </p:cNvPr>
          <p:cNvCxnSpPr>
            <a:cxnSpLocks/>
          </p:cNvCxnSpPr>
          <p:nvPr/>
        </p:nvCxnSpPr>
        <p:spPr>
          <a:xfrm>
            <a:off x="6381215" y="5479217"/>
            <a:ext cx="3360750" cy="0"/>
          </a:xfrm>
          <a:prstGeom prst="straightConnector1">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D420CB-56DE-232B-5BAD-D383DEF780A5}"/>
              </a:ext>
            </a:extLst>
          </p:cNvPr>
          <p:cNvSpPr txBox="1"/>
          <p:nvPr/>
        </p:nvSpPr>
        <p:spPr>
          <a:xfrm>
            <a:off x="6795906" y="5500860"/>
            <a:ext cx="2432076" cy="369332"/>
          </a:xfrm>
          <a:prstGeom prst="rect">
            <a:avLst/>
          </a:prstGeom>
          <a:noFill/>
        </p:spPr>
        <p:txBody>
          <a:bodyPr wrap="none" rtlCol="0">
            <a:spAutoFit/>
          </a:bodyPr>
          <a:lstStyle/>
          <a:p>
            <a:r>
              <a:rPr lang="en-US">
                <a:latin typeface="Ubuntu" panose="020B0504030602030204" pitchFamily="34" charset="0"/>
              </a:rPr>
              <a:t>d (propagation delay)</a:t>
            </a:r>
          </a:p>
        </p:txBody>
      </p:sp>
      <p:cxnSp>
        <p:nvCxnSpPr>
          <p:cNvPr id="14" name="Straight Arrow Connector 13">
            <a:extLst>
              <a:ext uri="{FF2B5EF4-FFF2-40B4-BE49-F238E27FC236}">
                <a16:creationId xmlns:a16="http://schemas.microsoft.com/office/drawing/2014/main" id="{05C877EF-6BF6-C4B1-6ED6-C0F8B07AEE29}"/>
              </a:ext>
            </a:extLst>
          </p:cNvPr>
          <p:cNvCxnSpPr>
            <a:cxnSpLocks/>
          </p:cNvCxnSpPr>
          <p:nvPr/>
        </p:nvCxnSpPr>
        <p:spPr>
          <a:xfrm flipH="1">
            <a:off x="1694162" y="5266985"/>
            <a:ext cx="2160866" cy="0"/>
          </a:xfrm>
          <a:prstGeom prst="straightConnector1">
            <a:avLst/>
          </a:prstGeom>
          <a:ln w="38100">
            <a:solidFill>
              <a:schemeClr val="tx1">
                <a:lumMod val="75000"/>
                <a:lumOff val="2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pic>
        <p:nvPicPr>
          <p:cNvPr id="19" name="Graphic 18" descr="Internet with solid fill">
            <a:extLst>
              <a:ext uri="{FF2B5EF4-FFF2-40B4-BE49-F238E27FC236}">
                <a16:creationId xmlns:a16="http://schemas.microsoft.com/office/drawing/2014/main" id="{2DA0446E-3BBA-9C5F-2274-A9D94F188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620" y="4441723"/>
            <a:ext cx="1422354" cy="1422354"/>
          </a:xfrm>
          <a:prstGeom prst="rect">
            <a:avLst/>
          </a:prstGeom>
        </p:spPr>
      </p:pic>
      <p:pic>
        <p:nvPicPr>
          <p:cNvPr id="21" name="Graphic 20" descr="Internet with solid fill">
            <a:extLst>
              <a:ext uri="{FF2B5EF4-FFF2-40B4-BE49-F238E27FC236}">
                <a16:creationId xmlns:a16="http://schemas.microsoft.com/office/drawing/2014/main" id="{46077166-AC8B-448D-5199-39AEED387E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6146" y="4441724"/>
            <a:ext cx="1446365" cy="1446365"/>
          </a:xfrm>
          <a:prstGeom prst="rect">
            <a:avLst/>
          </a:prstGeom>
        </p:spPr>
      </p:pic>
      <p:sp>
        <p:nvSpPr>
          <p:cNvPr id="34" name="TextBox 33">
            <a:extLst>
              <a:ext uri="{FF2B5EF4-FFF2-40B4-BE49-F238E27FC236}">
                <a16:creationId xmlns:a16="http://schemas.microsoft.com/office/drawing/2014/main" id="{9DADD5DA-62D3-03E3-70C4-6D7627D0AFEC}"/>
              </a:ext>
            </a:extLst>
          </p:cNvPr>
          <p:cNvSpPr txBox="1"/>
          <p:nvPr/>
        </p:nvSpPr>
        <p:spPr>
          <a:xfrm>
            <a:off x="4512365" y="3697136"/>
            <a:ext cx="3741282" cy="584775"/>
          </a:xfrm>
          <a:prstGeom prst="rect">
            <a:avLst/>
          </a:prstGeom>
          <a:noFill/>
        </p:spPr>
        <p:txBody>
          <a:bodyPr wrap="square" rtlCol="0">
            <a:spAutoFit/>
          </a:bodyPr>
          <a:lstStyle/>
          <a:p>
            <a:r>
              <a:rPr lang="en-US" sz="3200">
                <a:latin typeface="Ubuntu" panose="020B0504030602030204" pitchFamily="34" charset="0"/>
              </a:rPr>
              <a:t>Wide area network</a:t>
            </a:r>
          </a:p>
        </p:txBody>
      </p:sp>
      <p:sp>
        <p:nvSpPr>
          <p:cNvPr id="35" name="TextBox 34">
            <a:extLst>
              <a:ext uri="{FF2B5EF4-FFF2-40B4-BE49-F238E27FC236}">
                <a16:creationId xmlns:a16="http://schemas.microsoft.com/office/drawing/2014/main" id="{A00B7291-E236-160E-107A-0652AD0E5266}"/>
              </a:ext>
            </a:extLst>
          </p:cNvPr>
          <p:cNvSpPr txBox="1"/>
          <p:nvPr/>
        </p:nvSpPr>
        <p:spPr>
          <a:xfrm>
            <a:off x="463045" y="5680911"/>
            <a:ext cx="845504" cy="366333"/>
          </a:xfrm>
          <a:prstGeom prst="rect">
            <a:avLst/>
          </a:prstGeom>
          <a:noFill/>
        </p:spPr>
        <p:txBody>
          <a:bodyPr wrap="square" rtlCol="0">
            <a:spAutoFit/>
          </a:bodyPr>
          <a:lstStyle/>
          <a:p>
            <a:r>
              <a:rPr lang="en-US"/>
              <a:t>Sender</a:t>
            </a:r>
          </a:p>
        </p:txBody>
      </p:sp>
      <p:sp>
        <p:nvSpPr>
          <p:cNvPr id="37" name="TextBox 36">
            <a:extLst>
              <a:ext uri="{FF2B5EF4-FFF2-40B4-BE49-F238E27FC236}">
                <a16:creationId xmlns:a16="http://schemas.microsoft.com/office/drawing/2014/main" id="{78DFC76D-F3EA-7823-92D3-0C50FFDC5DE7}"/>
              </a:ext>
            </a:extLst>
          </p:cNvPr>
          <p:cNvSpPr txBox="1"/>
          <p:nvPr/>
        </p:nvSpPr>
        <p:spPr>
          <a:xfrm>
            <a:off x="10730618" y="5680911"/>
            <a:ext cx="1017420" cy="366333"/>
          </a:xfrm>
          <a:prstGeom prst="rect">
            <a:avLst/>
          </a:prstGeom>
          <a:noFill/>
        </p:spPr>
        <p:txBody>
          <a:bodyPr wrap="square" rtlCol="0">
            <a:spAutoFit/>
          </a:bodyPr>
          <a:lstStyle/>
          <a:p>
            <a:r>
              <a:rPr lang="en-US"/>
              <a:t>Receiver</a:t>
            </a:r>
          </a:p>
        </p:txBody>
      </p:sp>
      <p:pic>
        <p:nvPicPr>
          <p:cNvPr id="5" name="Picture 4">
            <a:extLst>
              <a:ext uri="{FF2B5EF4-FFF2-40B4-BE49-F238E27FC236}">
                <a16:creationId xmlns:a16="http://schemas.microsoft.com/office/drawing/2014/main" id="{CD9140A1-33EF-67DE-F3DC-7F99B920CEC5}"/>
              </a:ext>
            </a:extLst>
          </p:cNvPr>
          <p:cNvPicPr>
            <a:picLocks noChangeAspect="1"/>
          </p:cNvPicPr>
          <p:nvPr/>
        </p:nvPicPr>
        <p:blipFill rotWithShape="1">
          <a:blip r:embed="rId5"/>
          <a:srcRect t="11151" b="6896"/>
          <a:stretch/>
        </p:blipFill>
        <p:spPr>
          <a:xfrm>
            <a:off x="3946817" y="4997845"/>
            <a:ext cx="2267712" cy="538242"/>
          </a:xfrm>
          <a:prstGeom prst="rect">
            <a:avLst/>
          </a:prstGeom>
        </p:spPr>
      </p:pic>
      <p:pic>
        <p:nvPicPr>
          <p:cNvPr id="29" name="Graphic 28" descr="Cloud with solid fill">
            <a:extLst>
              <a:ext uri="{FF2B5EF4-FFF2-40B4-BE49-F238E27FC236}">
                <a16:creationId xmlns:a16="http://schemas.microsoft.com/office/drawing/2014/main" id="{024438BA-E0CD-71C0-EFB7-633B320021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71155" y="574369"/>
            <a:ext cx="8208517" cy="8208517"/>
          </a:xfrm>
          <a:prstGeom prst="rect">
            <a:avLst/>
          </a:prstGeom>
        </p:spPr>
      </p:pic>
    </p:spTree>
    <p:extLst>
      <p:ext uri="{BB962C8B-B14F-4D97-AF65-F5344CB8AC3E}">
        <p14:creationId xmlns:p14="http://schemas.microsoft.com/office/powerpoint/2010/main" val="41939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3" presetClass="emph" presetSubtype="2" fill="hold" nodeType="withEffect">
                                  <p:stCondLst>
                                    <p:cond delay="0"/>
                                  </p:stCondLst>
                                  <p:childTnLst>
                                    <p:animClr clrSpc="rgb" dir="cw">
                                      <p:cBhvr override="childStyle">
                                        <p:cTn id="17" dur="500" fill="hold"/>
                                        <p:tgtEl>
                                          <p:spTgt spid="8">
                                            <p:txEl>
                                              <p:pRg st="0" end="0"/>
                                            </p:txEl>
                                          </p:spTgt>
                                        </p:tgtEl>
                                        <p:attrNameLst>
                                          <p:attrName>style.color</p:attrName>
                                        </p:attrNameLst>
                                      </p:cBhvr>
                                      <p:to>
                                        <a:srgbClr val="F3362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raphic 65" descr="Cloud with solid fill">
            <a:extLst>
              <a:ext uri="{FF2B5EF4-FFF2-40B4-BE49-F238E27FC236}">
                <a16:creationId xmlns:a16="http://schemas.microsoft.com/office/drawing/2014/main" id="{79E11EFE-7C45-F60F-0812-8F8E9142E3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1155" y="574369"/>
            <a:ext cx="8208517" cy="8208517"/>
          </a:xfrm>
          <a:prstGeom prst="rect">
            <a:avLst/>
          </a:prstGeom>
        </p:spPr>
      </p:pic>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rm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Dynamic Parameters</a:t>
            </a:r>
          </a:p>
        </p:txBody>
      </p:sp>
      <p:cxnSp>
        <p:nvCxnSpPr>
          <p:cNvPr id="47" name="Straight Connector 46">
            <a:extLst>
              <a:ext uri="{FF2B5EF4-FFF2-40B4-BE49-F238E27FC236}">
                <a16:creationId xmlns:a16="http://schemas.microsoft.com/office/drawing/2014/main" id="{A04A74CC-312C-F014-2C19-A373D99A2347}"/>
              </a:ext>
            </a:extLst>
          </p:cNvPr>
          <p:cNvCxnSpPr>
            <a:cxnSpLocks/>
          </p:cNvCxnSpPr>
          <p:nvPr/>
        </p:nvCxnSpPr>
        <p:spPr>
          <a:xfrm flipV="1">
            <a:off x="6265637" y="5275843"/>
            <a:ext cx="3741282" cy="14367"/>
          </a:xfrm>
          <a:prstGeom prst="line">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Arc 48">
            <a:extLst>
              <a:ext uri="{FF2B5EF4-FFF2-40B4-BE49-F238E27FC236}">
                <a16:creationId xmlns:a16="http://schemas.microsoft.com/office/drawing/2014/main" id="{6247E7D6-846E-7C73-7F9E-B61244307E3A}"/>
              </a:ext>
            </a:extLst>
          </p:cNvPr>
          <p:cNvSpPr/>
          <p:nvPr/>
        </p:nvSpPr>
        <p:spPr>
          <a:xfrm flipH="1" flipV="1">
            <a:off x="1577397" y="2813118"/>
            <a:ext cx="4552632" cy="2342154"/>
          </a:xfrm>
          <a:prstGeom prst="arc">
            <a:avLst>
              <a:gd name="adj1" fmla="val 16200000"/>
              <a:gd name="adj2" fmla="val 21385792"/>
            </a:avLst>
          </a:prstGeom>
          <a:ln w="38100">
            <a:solidFill>
              <a:schemeClr val="tx1">
                <a:lumMod val="75000"/>
                <a:lumOff val="2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86D8930E-C809-AE79-ECBD-1C1F4AEB6641}"/>
              </a:ext>
            </a:extLst>
          </p:cNvPr>
          <p:cNvSpPr txBox="1"/>
          <p:nvPr/>
        </p:nvSpPr>
        <p:spPr>
          <a:xfrm>
            <a:off x="168945" y="3607209"/>
            <a:ext cx="1770036" cy="369332"/>
          </a:xfrm>
          <a:prstGeom prst="rect">
            <a:avLst/>
          </a:prstGeom>
          <a:noFill/>
        </p:spPr>
        <p:txBody>
          <a:bodyPr wrap="none" rtlCol="0">
            <a:spAutoFit/>
          </a:bodyPr>
          <a:lstStyle/>
          <a:p>
            <a:r>
              <a:rPr lang="en-US">
                <a:solidFill>
                  <a:srgbClr val="F33628"/>
                </a:solidFill>
                <a:latin typeface="Ubuntu" panose="020B0504030602030204" pitchFamily="34" charset="0"/>
              </a:rPr>
              <a:t>C (cross traffic)</a:t>
            </a:r>
          </a:p>
        </p:txBody>
      </p:sp>
      <p:sp>
        <p:nvSpPr>
          <p:cNvPr id="53" name="TextBox 52">
            <a:extLst>
              <a:ext uri="{FF2B5EF4-FFF2-40B4-BE49-F238E27FC236}">
                <a16:creationId xmlns:a16="http://schemas.microsoft.com/office/drawing/2014/main" id="{56190F19-A93B-0652-15D6-02F9067C3031}"/>
              </a:ext>
            </a:extLst>
          </p:cNvPr>
          <p:cNvSpPr txBox="1"/>
          <p:nvPr/>
        </p:nvSpPr>
        <p:spPr>
          <a:xfrm>
            <a:off x="4336486" y="4668802"/>
            <a:ext cx="1654620" cy="369332"/>
          </a:xfrm>
          <a:prstGeom prst="rect">
            <a:avLst/>
          </a:prstGeom>
          <a:noFill/>
        </p:spPr>
        <p:txBody>
          <a:bodyPr wrap="none" rtlCol="0">
            <a:spAutoFit/>
          </a:bodyPr>
          <a:lstStyle/>
          <a:p>
            <a:r>
              <a:rPr lang="en-US">
                <a:latin typeface="Ubuntu" panose="020B0504030602030204" pitchFamily="34" charset="0"/>
              </a:rPr>
              <a:t>B (buffer size)</a:t>
            </a:r>
          </a:p>
        </p:txBody>
      </p:sp>
      <p:sp>
        <p:nvSpPr>
          <p:cNvPr id="55" name="TextBox 54">
            <a:extLst>
              <a:ext uri="{FF2B5EF4-FFF2-40B4-BE49-F238E27FC236}">
                <a16:creationId xmlns:a16="http://schemas.microsoft.com/office/drawing/2014/main" id="{B6515C66-6543-9B30-525F-A8D73FBA8015}"/>
              </a:ext>
            </a:extLst>
          </p:cNvPr>
          <p:cNvSpPr txBox="1"/>
          <p:nvPr/>
        </p:nvSpPr>
        <p:spPr>
          <a:xfrm>
            <a:off x="6460889" y="4857751"/>
            <a:ext cx="2839239" cy="369332"/>
          </a:xfrm>
          <a:prstGeom prst="rect">
            <a:avLst/>
          </a:prstGeom>
          <a:noFill/>
        </p:spPr>
        <p:txBody>
          <a:bodyPr wrap="none" rtlCol="0">
            <a:spAutoFit/>
          </a:bodyPr>
          <a:lstStyle/>
          <a:p>
            <a:r>
              <a:rPr lang="en-US">
                <a:latin typeface="Ubuntu" panose="020B0504030602030204" pitchFamily="34" charset="0"/>
              </a:rPr>
              <a:t>b (bottleneck bandwidth)</a:t>
            </a:r>
          </a:p>
        </p:txBody>
      </p:sp>
      <p:cxnSp>
        <p:nvCxnSpPr>
          <p:cNvPr id="57" name="Straight Arrow Connector 56">
            <a:extLst>
              <a:ext uri="{FF2B5EF4-FFF2-40B4-BE49-F238E27FC236}">
                <a16:creationId xmlns:a16="http://schemas.microsoft.com/office/drawing/2014/main" id="{11787C8A-E1B6-BCFD-9D06-3635723B876F}"/>
              </a:ext>
            </a:extLst>
          </p:cNvPr>
          <p:cNvCxnSpPr>
            <a:cxnSpLocks/>
          </p:cNvCxnSpPr>
          <p:nvPr/>
        </p:nvCxnSpPr>
        <p:spPr>
          <a:xfrm>
            <a:off x="6381215" y="5479217"/>
            <a:ext cx="3360750" cy="0"/>
          </a:xfrm>
          <a:prstGeom prst="straightConnector1">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0FA1A2D-0E6A-0682-5030-D20BF02FA77A}"/>
              </a:ext>
            </a:extLst>
          </p:cNvPr>
          <p:cNvSpPr txBox="1"/>
          <p:nvPr/>
        </p:nvSpPr>
        <p:spPr>
          <a:xfrm>
            <a:off x="6795906" y="5500860"/>
            <a:ext cx="2432076" cy="369332"/>
          </a:xfrm>
          <a:prstGeom prst="rect">
            <a:avLst/>
          </a:prstGeom>
          <a:noFill/>
        </p:spPr>
        <p:txBody>
          <a:bodyPr wrap="none" rtlCol="0">
            <a:spAutoFit/>
          </a:bodyPr>
          <a:lstStyle/>
          <a:p>
            <a:r>
              <a:rPr lang="en-US">
                <a:latin typeface="Ubuntu" panose="020B0504030602030204" pitchFamily="34" charset="0"/>
              </a:rPr>
              <a:t>d (propagation delay)</a:t>
            </a:r>
          </a:p>
        </p:txBody>
      </p:sp>
      <p:cxnSp>
        <p:nvCxnSpPr>
          <p:cNvPr id="60" name="Straight Arrow Connector 59">
            <a:extLst>
              <a:ext uri="{FF2B5EF4-FFF2-40B4-BE49-F238E27FC236}">
                <a16:creationId xmlns:a16="http://schemas.microsoft.com/office/drawing/2014/main" id="{9446B8A0-8166-2D19-6302-ACC5AEC4615C}"/>
              </a:ext>
            </a:extLst>
          </p:cNvPr>
          <p:cNvCxnSpPr>
            <a:cxnSpLocks/>
          </p:cNvCxnSpPr>
          <p:nvPr/>
        </p:nvCxnSpPr>
        <p:spPr>
          <a:xfrm flipH="1">
            <a:off x="1694162" y="5266985"/>
            <a:ext cx="2160866" cy="0"/>
          </a:xfrm>
          <a:prstGeom prst="straightConnector1">
            <a:avLst/>
          </a:prstGeom>
          <a:ln w="38100">
            <a:solidFill>
              <a:schemeClr val="tx1">
                <a:lumMod val="75000"/>
                <a:lumOff val="2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pic>
        <p:nvPicPr>
          <p:cNvPr id="61" name="Graphic 60" descr="Internet with solid fill">
            <a:extLst>
              <a:ext uri="{FF2B5EF4-FFF2-40B4-BE49-F238E27FC236}">
                <a16:creationId xmlns:a16="http://schemas.microsoft.com/office/drawing/2014/main" id="{368281B4-AF4B-C572-4144-E4ABEC9AE6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620" y="4441723"/>
            <a:ext cx="1422354" cy="1422354"/>
          </a:xfrm>
          <a:prstGeom prst="rect">
            <a:avLst/>
          </a:prstGeom>
        </p:spPr>
      </p:pic>
      <p:pic>
        <p:nvPicPr>
          <p:cNvPr id="62" name="Graphic 61" descr="Internet with solid fill">
            <a:extLst>
              <a:ext uri="{FF2B5EF4-FFF2-40B4-BE49-F238E27FC236}">
                <a16:creationId xmlns:a16="http://schemas.microsoft.com/office/drawing/2014/main" id="{E8F9A143-50CA-13A2-1EB3-4BD3D27F2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16146" y="4441724"/>
            <a:ext cx="1446365" cy="1446365"/>
          </a:xfrm>
          <a:prstGeom prst="rect">
            <a:avLst/>
          </a:prstGeom>
        </p:spPr>
      </p:pic>
      <p:sp>
        <p:nvSpPr>
          <p:cNvPr id="63" name="TextBox 62">
            <a:extLst>
              <a:ext uri="{FF2B5EF4-FFF2-40B4-BE49-F238E27FC236}">
                <a16:creationId xmlns:a16="http://schemas.microsoft.com/office/drawing/2014/main" id="{548F14BF-1DFA-72CD-C4BF-86E595EACF1F}"/>
              </a:ext>
            </a:extLst>
          </p:cNvPr>
          <p:cNvSpPr txBox="1"/>
          <p:nvPr/>
        </p:nvSpPr>
        <p:spPr>
          <a:xfrm>
            <a:off x="4512365" y="3697136"/>
            <a:ext cx="3741282" cy="584775"/>
          </a:xfrm>
          <a:prstGeom prst="rect">
            <a:avLst/>
          </a:prstGeom>
          <a:noFill/>
        </p:spPr>
        <p:txBody>
          <a:bodyPr wrap="square" rtlCol="0">
            <a:spAutoFit/>
          </a:bodyPr>
          <a:lstStyle/>
          <a:p>
            <a:r>
              <a:rPr lang="en-US" sz="3200">
                <a:latin typeface="Ubuntu" panose="020B0504030602030204" pitchFamily="34" charset="0"/>
              </a:rPr>
              <a:t>Wide area network</a:t>
            </a:r>
          </a:p>
        </p:txBody>
      </p:sp>
      <p:sp>
        <p:nvSpPr>
          <p:cNvPr id="64" name="TextBox 63">
            <a:extLst>
              <a:ext uri="{FF2B5EF4-FFF2-40B4-BE49-F238E27FC236}">
                <a16:creationId xmlns:a16="http://schemas.microsoft.com/office/drawing/2014/main" id="{1F907C9F-71A3-36A6-B4D1-4F315D6DD12F}"/>
              </a:ext>
            </a:extLst>
          </p:cNvPr>
          <p:cNvSpPr txBox="1"/>
          <p:nvPr/>
        </p:nvSpPr>
        <p:spPr>
          <a:xfrm>
            <a:off x="463045" y="5680911"/>
            <a:ext cx="845504" cy="366333"/>
          </a:xfrm>
          <a:prstGeom prst="rect">
            <a:avLst/>
          </a:prstGeom>
          <a:noFill/>
        </p:spPr>
        <p:txBody>
          <a:bodyPr wrap="square" rtlCol="0">
            <a:spAutoFit/>
          </a:bodyPr>
          <a:lstStyle/>
          <a:p>
            <a:r>
              <a:rPr lang="en-US"/>
              <a:t>Sender</a:t>
            </a:r>
          </a:p>
        </p:txBody>
      </p:sp>
      <p:sp>
        <p:nvSpPr>
          <p:cNvPr id="65" name="TextBox 64">
            <a:extLst>
              <a:ext uri="{FF2B5EF4-FFF2-40B4-BE49-F238E27FC236}">
                <a16:creationId xmlns:a16="http://schemas.microsoft.com/office/drawing/2014/main" id="{32914E12-51BA-665A-04D5-526A3FA11785}"/>
              </a:ext>
            </a:extLst>
          </p:cNvPr>
          <p:cNvSpPr txBox="1"/>
          <p:nvPr/>
        </p:nvSpPr>
        <p:spPr>
          <a:xfrm>
            <a:off x="10730618" y="5680911"/>
            <a:ext cx="1017420" cy="366333"/>
          </a:xfrm>
          <a:prstGeom prst="rect">
            <a:avLst/>
          </a:prstGeom>
          <a:noFill/>
        </p:spPr>
        <p:txBody>
          <a:bodyPr wrap="square" rtlCol="0">
            <a:spAutoFit/>
          </a:bodyPr>
          <a:lstStyle/>
          <a:p>
            <a:r>
              <a:rPr lang="en-US"/>
              <a:t>Receiver</a:t>
            </a:r>
          </a:p>
        </p:txBody>
      </p:sp>
      <p:cxnSp>
        <p:nvCxnSpPr>
          <p:cNvPr id="67" name="Straight Connector 66">
            <a:extLst>
              <a:ext uri="{FF2B5EF4-FFF2-40B4-BE49-F238E27FC236}">
                <a16:creationId xmlns:a16="http://schemas.microsoft.com/office/drawing/2014/main" id="{89D6624C-2F1E-888B-8DA3-9624D651489F}"/>
              </a:ext>
            </a:extLst>
          </p:cNvPr>
          <p:cNvCxnSpPr/>
          <p:nvPr/>
        </p:nvCxnSpPr>
        <p:spPr>
          <a:xfrm>
            <a:off x="3995102" y="5028338"/>
            <a:ext cx="212561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1F93F2-1FA7-7ED7-56CD-80773EC38DC3}"/>
              </a:ext>
            </a:extLst>
          </p:cNvPr>
          <p:cNvCxnSpPr/>
          <p:nvPr/>
        </p:nvCxnSpPr>
        <p:spPr>
          <a:xfrm>
            <a:off x="3995102" y="5463046"/>
            <a:ext cx="212561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5680AF0-B662-9D1C-6EF1-227687223E5B}"/>
              </a:ext>
            </a:extLst>
          </p:cNvPr>
          <p:cNvCxnSpPr>
            <a:cxnSpLocks/>
          </p:cNvCxnSpPr>
          <p:nvPr/>
        </p:nvCxnSpPr>
        <p:spPr>
          <a:xfrm>
            <a:off x="6120713" y="5028338"/>
            <a:ext cx="0" cy="43470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CAFBBA29-21D3-A530-06C1-C7FBE169F28B}"/>
              </a:ext>
            </a:extLst>
          </p:cNvPr>
          <p:cNvSpPr/>
          <p:nvPr/>
        </p:nvSpPr>
        <p:spPr>
          <a:xfrm>
            <a:off x="5913120"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1C1E5AE-B563-EFE9-3F07-F96FDE24141F}"/>
              </a:ext>
            </a:extLst>
          </p:cNvPr>
          <p:cNvSpPr/>
          <p:nvPr/>
        </p:nvSpPr>
        <p:spPr>
          <a:xfrm>
            <a:off x="5680944"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F54ECE6-3B68-D3C6-77A4-A69B4303B87E}"/>
              </a:ext>
            </a:extLst>
          </p:cNvPr>
          <p:cNvSpPr/>
          <p:nvPr/>
        </p:nvSpPr>
        <p:spPr>
          <a:xfrm>
            <a:off x="5442179"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AFD8A4-7E7A-4416-582E-EB24BC0C4083}"/>
              </a:ext>
            </a:extLst>
          </p:cNvPr>
          <p:cNvSpPr/>
          <p:nvPr/>
        </p:nvSpPr>
        <p:spPr>
          <a:xfrm>
            <a:off x="5210003"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6299836-2B05-397D-48B9-2EA018759AB8}"/>
              </a:ext>
            </a:extLst>
          </p:cNvPr>
          <p:cNvSpPr/>
          <p:nvPr/>
        </p:nvSpPr>
        <p:spPr>
          <a:xfrm>
            <a:off x="4978144"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32C2FD2-F6E6-5BB4-9321-104A1CD281B6}"/>
              </a:ext>
            </a:extLst>
          </p:cNvPr>
          <p:cNvSpPr/>
          <p:nvPr/>
        </p:nvSpPr>
        <p:spPr>
          <a:xfrm>
            <a:off x="4745968"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5330FBD-F2DF-AC25-6083-4934F4066CDF}"/>
              </a:ext>
            </a:extLst>
          </p:cNvPr>
          <p:cNvSpPr/>
          <p:nvPr/>
        </p:nvSpPr>
        <p:spPr>
          <a:xfrm>
            <a:off x="4526630"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8281C6D-B05D-7FEB-390C-8388754F79AF}"/>
              </a:ext>
            </a:extLst>
          </p:cNvPr>
          <p:cNvSpPr/>
          <p:nvPr/>
        </p:nvSpPr>
        <p:spPr>
          <a:xfrm>
            <a:off x="4294454"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05C79127-2244-18E3-0AA8-08A175DF79F7}"/>
              </a:ext>
            </a:extLst>
          </p:cNvPr>
          <p:cNvSpPr txBox="1"/>
          <p:nvPr/>
        </p:nvSpPr>
        <p:spPr>
          <a:xfrm>
            <a:off x="170003" y="5047560"/>
            <a:ext cx="1289135" cy="369332"/>
          </a:xfrm>
          <a:prstGeom prst="rect">
            <a:avLst/>
          </a:prstGeom>
          <a:noFill/>
        </p:spPr>
        <p:txBody>
          <a:bodyPr wrap="none" rtlCol="0">
            <a:spAutoFit/>
          </a:bodyPr>
          <a:lstStyle/>
          <a:p>
            <a:r>
              <a:rPr lang="en-US">
                <a:solidFill>
                  <a:srgbClr val="0070C0"/>
                </a:solidFill>
                <a:latin typeface="Ubuntu" panose="020B0504030602030204" pitchFamily="34" charset="0"/>
              </a:rPr>
              <a:t>Self traffic</a:t>
            </a:r>
          </a:p>
        </p:txBody>
      </p:sp>
      <p:sp>
        <p:nvSpPr>
          <p:cNvPr id="81" name="TextBox 80">
            <a:extLst>
              <a:ext uri="{FF2B5EF4-FFF2-40B4-BE49-F238E27FC236}">
                <a16:creationId xmlns:a16="http://schemas.microsoft.com/office/drawing/2014/main" id="{1DAEF55D-D187-0D34-20B2-09E828246248}"/>
              </a:ext>
            </a:extLst>
          </p:cNvPr>
          <p:cNvSpPr txBox="1"/>
          <p:nvPr/>
        </p:nvSpPr>
        <p:spPr>
          <a:xfrm>
            <a:off x="132080" y="5588183"/>
            <a:ext cx="1576094" cy="369332"/>
          </a:xfrm>
          <a:prstGeom prst="rect">
            <a:avLst/>
          </a:prstGeom>
          <a:noFill/>
        </p:spPr>
        <p:txBody>
          <a:bodyPr wrap="square">
            <a:spAutoFit/>
          </a:bodyPr>
          <a:lstStyle/>
          <a:p>
            <a:r>
              <a:rPr lang="en-US" sz="1800" b="1">
                <a:solidFill>
                  <a:srgbClr val="79001A"/>
                </a:solidFill>
                <a:latin typeface="Ubuntu Light" panose="020B0304030602030204" pitchFamily="34" charset="0"/>
              </a:rPr>
              <a:t>Q(k) – Q(k - n)</a:t>
            </a:r>
            <a:endParaRPr lang="en-US"/>
          </a:p>
        </p:txBody>
      </p:sp>
      <p:sp>
        <p:nvSpPr>
          <p:cNvPr id="82" name="TextBox 81">
            <a:extLst>
              <a:ext uri="{FF2B5EF4-FFF2-40B4-BE49-F238E27FC236}">
                <a16:creationId xmlns:a16="http://schemas.microsoft.com/office/drawing/2014/main" id="{6EC762A0-B856-4BC0-0F95-26FA9E75C5F7}"/>
              </a:ext>
            </a:extLst>
          </p:cNvPr>
          <p:cNvSpPr txBox="1"/>
          <p:nvPr/>
        </p:nvSpPr>
        <p:spPr>
          <a:xfrm>
            <a:off x="5448153" y="5562783"/>
            <a:ext cx="498841" cy="365760"/>
          </a:xfrm>
          <a:prstGeom prst="rect">
            <a:avLst/>
          </a:prstGeom>
          <a:noFill/>
        </p:spPr>
        <p:txBody>
          <a:bodyPr wrap="square">
            <a:spAutoFit/>
          </a:bodyPr>
          <a:lstStyle/>
          <a:p>
            <a:r>
              <a:rPr lang="en-US" sz="2000" b="1">
                <a:solidFill>
                  <a:srgbClr val="79001A"/>
                </a:solidFill>
                <a:latin typeface="Ubuntu Light" panose="020B0304030602030204" pitchFamily="34" charset="0"/>
              </a:rPr>
              <a:t>∑</a:t>
            </a:r>
            <a:r>
              <a:rPr lang="el-GR" sz="2000" b="1">
                <a:solidFill>
                  <a:srgbClr val="79001A"/>
                </a:solidFill>
                <a:latin typeface="Ubuntu Light" panose="020B0304030602030204" pitchFamily="34" charset="0"/>
              </a:rPr>
              <a:t>τ</a:t>
            </a:r>
            <a:r>
              <a:rPr lang="en-US" sz="2000" b="1" baseline="-25000" err="1">
                <a:solidFill>
                  <a:srgbClr val="79001A"/>
                </a:solidFill>
                <a:latin typeface="Ubuntu Light" panose="020B0304030602030204" pitchFamily="34" charset="0"/>
              </a:rPr>
              <a:t>i</a:t>
            </a:r>
            <a:endParaRPr lang="en-US" sz="2000" b="1" baseline="-25000">
              <a:solidFill>
                <a:srgbClr val="79001A"/>
              </a:solidFill>
              <a:latin typeface="Ubuntu Light" panose="020B0304030602030204" pitchFamily="34" charset="0"/>
            </a:endParaRPr>
          </a:p>
        </p:txBody>
      </p:sp>
      <p:sp>
        <p:nvSpPr>
          <p:cNvPr id="83" name="TextBox 82">
            <a:extLst>
              <a:ext uri="{FF2B5EF4-FFF2-40B4-BE49-F238E27FC236}">
                <a16:creationId xmlns:a16="http://schemas.microsoft.com/office/drawing/2014/main" id="{2B0A2304-D241-1B5B-1715-1FC9B1010152}"/>
              </a:ext>
            </a:extLst>
          </p:cNvPr>
          <p:cNvSpPr txBox="1"/>
          <p:nvPr/>
        </p:nvSpPr>
        <p:spPr>
          <a:xfrm>
            <a:off x="6022749" y="4548009"/>
            <a:ext cx="6790756" cy="1986826"/>
          </a:xfrm>
          <a:prstGeom prst="rect">
            <a:avLst/>
          </a:prstGeom>
          <a:noFill/>
        </p:spPr>
        <p:txBody>
          <a:bodyPr wrap="square">
            <a:spAutoFit/>
          </a:bodyPr>
          <a:lstStyle/>
          <a:p>
            <a:pPr>
              <a:lnSpc>
                <a:spcPct val="150000"/>
              </a:lnSpc>
            </a:pPr>
            <a:r>
              <a:rPr lang="en-US" sz="1400">
                <a:latin typeface="Ubuntu Light" panose="020B0304030602030204" pitchFamily="34" charset="0"/>
              </a:rPr>
              <a:t>Q(k) = queue occupancy estimated at the kth packet</a:t>
            </a:r>
          </a:p>
          <a:p>
            <a:pPr>
              <a:lnSpc>
                <a:spcPct val="150000"/>
              </a:lnSpc>
            </a:pPr>
            <a:r>
              <a:rPr lang="en-US" sz="1400" err="1">
                <a:latin typeface="Ubuntu Light" panose="020B0304030602030204" pitchFamily="34" charset="0"/>
              </a:rPr>
              <a:t>C</a:t>
            </a:r>
            <a:r>
              <a:rPr lang="en-US" sz="1400" baseline="-25000" err="1">
                <a:latin typeface="Ubuntu Light" panose="020B0304030602030204" pitchFamily="34" charset="0"/>
              </a:rPr>
              <a:t>est</a:t>
            </a:r>
            <a:r>
              <a:rPr lang="en-US" sz="1400">
                <a:latin typeface="Ubuntu Light" panose="020B0304030602030204" pitchFamily="34" charset="0"/>
              </a:rPr>
              <a:t> = (estimate of) cross traffic</a:t>
            </a:r>
            <a:endParaRPr lang="en-US" sz="1400" baseline="-25000">
              <a:latin typeface="Ubuntu Light" panose="020B0304030602030204" pitchFamily="34" charset="0"/>
            </a:endParaRPr>
          </a:p>
          <a:p>
            <a:pPr>
              <a:lnSpc>
                <a:spcPct val="150000"/>
              </a:lnSpc>
            </a:pPr>
            <a:r>
              <a:rPr lang="en-US" sz="1400">
                <a:latin typeface="Ubuntu Light" panose="020B0304030602030204" pitchFamily="34" charset="0"/>
              </a:rPr>
              <a:t>∑</a:t>
            </a:r>
            <a:r>
              <a:rPr lang="en-US" sz="1400" err="1">
                <a:latin typeface="Ubuntu Light" panose="020B0304030602030204" pitchFamily="34" charset="0"/>
              </a:rPr>
              <a:t>si</a:t>
            </a:r>
            <a:r>
              <a:rPr lang="en-US" sz="1400">
                <a:latin typeface="Ubuntu Light" panose="020B0304030602030204" pitchFamily="34" charset="0"/>
              </a:rPr>
              <a:t>: Sum of all packet sizes in window</a:t>
            </a:r>
          </a:p>
          <a:p>
            <a:pPr>
              <a:lnSpc>
                <a:spcPct val="150000"/>
              </a:lnSpc>
            </a:pPr>
            <a:r>
              <a:rPr lang="en-US" sz="1400" err="1">
                <a:latin typeface="Ubuntu Light" panose="020B0304030602030204" pitchFamily="34" charset="0"/>
              </a:rPr>
              <a:t>drainTime</a:t>
            </a:r>
            <a:r>
              <a:rPr lang="en-US" sz="1400">
                <a:latin typeface="Ubuntu Light" panose="020B0304030602030204" pitchFamily="34" charset="0"/>
              </a:rPr>
              <a:t>: Duration for which buffer was draining at bottleneck bandwidth</a:t>
            </a:r>
          </a:p>
          <a:p>
            <a:pPr>
              <a:lnSpc>
                <a:spcPct val="150000"/>
              </a:lnSpc>
            </a:pPr>
            <a:r>
              <a:rPr lang="en-US" sz="1400">
                <a:latin typeface="Ubuntu Light" panose="020B0304030602030204" pitchFamily="34" charset="0"/>
              </a:rPr>
              <a:t>b: Bottleneck bandwidth</a:t>
            </a:r>
          </a:p>
          <a:p>
            <a:pPr>
              <a:lnSpc>
                <a:spcPct val="150000"/>
              </a:lnSpc>
            </a:pPr>
            <a:r>
              <a:rPr lang="en-US" sz="1400">
                <a:latin typeface="Ubuntu Light" panose="020B0304030602030204" pitchFamily="34" charset="0"/>
              </a:rPr>
              <a:t>∑</a:t>
            </a:r>
            <a:r>
              <a:rPr lang="el-GR" sz="1400">
                <a:latin typeface="Ubuntu Light" panose="020B0304030602030204" pitchFamily="34" charset="0"/>
              </a:rPr>
              <a:t>τ</a:t>
            </a:r>
            <a:r>
              <a:rPr lang="en-US" sz="1400" err="1">
                <a:latin typeface="Ubuntu Light" panose="020B0304030602030204" pitchFamily="34" charset="0"/>
              </a:rPr>
              <a:t>i</a:t>
            </a:r>
            <a:r>
              <a:rPr lang="en-US" sz="1400">
                <a:latin typeface="Ubuntu Light" panose="020B0304030602030204" pitchFamily="34" charset="0"/>
              </a:rPr>
              <a:t>: Sum of all inter packet times in window</a:t>
            </a:r>
          </a:p>
        </p:txBody>
      </p:sp>
      <p:sp>
        <p:nvSpPr>
          <p:cNvPr id="84" name="TextBox 83">
            <a:extLst>
              <a:ext uri="{FF2B5EF4-FFF2-40B4-BE49-F238E27FC236}">
                <a16:creationId xmlns:a16="http://schemas.microsoft.com/office/drawing/2014/main" id="{9A8ABAA1-789E-CF6A-5A60-4F88D1B55AC6}"/>
              </a:ext>
            </a:extLst>
          </p:cNvPr>
          <p:cNvSpPr txBox="1"/>
          <p:nvPr/>
        </p:nvSpPr>
        <p:spPr>
          <a:xfrm>
            <a:off x="2060159" y="5588183"/>
            <a:ext cx="640080" cy="369332"/>
          </a:xfrm>
          <a:prstGeom prst="rect">
            <a:avLst/>
          </a:prstGeom>
          <a:noFill/>
        </p:spPr>
        <p:txBody>
          <a:bodyPr wrap="square">
            <a:spAutoFit/>
          </a:bodyPr>
          <a:lstStyle/>
          <a:p>
            <a:r>
              <a:rPr lang="en-US" sz="1800" b="1" err="1">
                <a:solidFill>
                  <a:srgbClr val="79001A"/>
                </a:solidFill>
                <a:latin typeface="Ubuntu Light" panose="020B0304030602030204" pitchFamily="34" charset="0"/>
              </a:rPr>
              <a:t>C</a:t>
            </a:r>
            <a:r>
              <a:rPr lang="en-US" sz="1800" b="1" baseline="-25000" err="1">
                <a:solidFill>
                  <a:srgbClr val="79001A"/>
                </a:solidFill>
                <a:latin typeface="Ubuntu Light" panose="020B0304030602030204" pitchFamily="34" charset="0"/>
              </a:rPr>
              <a:t>est</a:t>
            </a:r>
            <a:endParaRPr lang="en-US"/>
          </a:p>
        </p:txBody>
      </p:sp>
      <p:sp>
        <p:nvSpPr>
          <p:cNvPr id="85" name="TextBox 84">
            <a:extLst>
              <a:ext uri="{FF2B5EF4-FFF2-40B4-BE49-F238E27FC236}">
                <a16:creationId xmlns:a16="http://schemas.microsoft.com/office/drawing/2014/main" id="{0B1D8FAC-F057-EDD7-307B-5D380CB675F6}"/>
              </a:ext>
            </a:extLst>
          </p:cNvPr>
          <p:cNvSpPr txBox="1"/>
          <p:nvPr/>
        </p:nvSpPr>
        <p:spPr>
          <a:xfrm>
            <a:off x="1695474" y="5588183"/>
            <a:ext cx="304800"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endParaRPr lang="en-US"/>
          </a:p>
        </p:txBody>
      </p:sp>
      <p:sp>
        <p:nvSpPr>
          <p:cNvPr id="86" name="TextBox 85">
            <a:extLst>
              <a:ext uri="{FF2B5EF4-FFF2-40B4-BE49-F238E27FC236}">
                <a16:creationId xmlns:a16="http://schemas.microsoft.com/office/drawing/2014/main" id="{C231561E-A60B-DCF1-2327-F42306E428E7}"/>
              </a:ext>
            </a:extLst>
          </p:cNvPr>
          <p:cNvSpPr txBox="1"/>
          <p:nvPr/>
        </p:nvSpPr>
        <p:spPr>
          <a:xfrm>
            <a:off x="969701" y="5588183"/>
            <a:ext cx="335718"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endParaRPr lang="en-US"/>
          </a:p>
        </p:txBody>
      </p:sp>
      <p:sp>
        <p:nvSpPr>
          <p:cNvPr id="87" name="TextBox 86">
            <a:extLst>
              <a:ext uri="{FF2B5EF4-FFF2-40B4-BE49-F238E27FC236}">
                <a16:creationId xmlns:a16="http://schemas.microsoft.com/office/drawing/2014/main" id="{7AFCA633-CE49-FBAA-EE65-69D286426997}"/>
              </a:ext>
            </a:extLst>
          </p:cNvPr>
          <p:cNvSpPr txBox="1"/>
          <p:nvPr/>
        </p:nvSpPr>
        <p:spPr>
          <a:xfrm>
            <a:off x="2498751" y="5588183"/>
            <a:ext cx="380031"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endParaRPr lang="en-US"/>
          </a:p>
        </p:txBody>
      </p:sp>
      <p:sp>
        <p:nvSpPr>
          <p:cNvPr id="88" name="TextBox 87">
            <a:extLst>
              <a:ext uri="{FF2B5EF4-FFF2-40B4-BE49-F238E27FC236}">
                <a16:creationId xmlns:a16="http://schemas.microsoft.com/office/drawing/2014/main" id="{72C00E11-5E28-80A4-CEFA-AB47D908ACE7}"/>
              </a:ext>
            </a:extLst>
          </p:cNvPr>
          <p:cNvSpPr txBox="1"/>
          <p:nvPr/>
        </p:nvSpPr>
        <p:spPr>
          <a:xfrm>
            <a:off x="3453378" y="5595214"/>
            <a:ext cx="1244600" cy="369332"/>
          </a:xfrm>
          <a:prstGeom prst="rect">
            <a:avLst/>
          </a:prstGeom>
          <a:noFill/>
        </p:spPr>
        <p:txBody>
          <a:bodyPr wrap="square">
            <a:spAutoFit/>
          </a:bodyPr>
          <a:lstStyle/>
          <a:p>
            <a:r>
              <a:rPr lang="en-US" sz="1800" b="1" err="1">
                <a:solidFill>
                  <a:srgbClr val="79001A"/>
                </a:solidFill>
                <a:latin typeface="Ubuntu Light" panose="020B0304030602030204" pitchFamily="34" charset="0"/>
              </a:rPr>
              <a:t>drainTime</a:t>
            </a:r>
            <a:endParaRPr lang="en-US"/>
          </a:p>
        </p:txBody>
      </p:sp>
      <p:sp>
        <p:nvSpPr>
          <p:cNvPr id="89" name="TextBox 88">
            <a:extLst>
              <a:ext uri="{FF2B5EF4-FFF2-40B4-BE49-F238E27FC236}">
                <a16:creationId xmlns:a16="http://schemas.microsoft.com/office/drawing/2014/main" id="{69E96B01-B5FC-A6A2-3291-FD3E9FA2A408}"/>
              </a:ext>
            </a:extLst>
          </p:cNvPr>
          <p:cNvSpPr txBox="1"/>
          <p:nvPr/>
        </p:nvSpPr>
        <p:spPr>
          <a:xfrm>
            <a:off x="4632687" y="5595214"/>
            <a:ext cx="335718"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endParaRPr lang="en-US"/>
          </a:p>
        </p:txBody>
      </p:sp>
      <p:sp>
        <p:nvSpPr>
          <p:cNvPr id="90" name="TextBox 89">
            <a:extLst>
              <a:ext uri="{FF2B5EF4-FFF2-40B4-BE49-F238E27FC236}">
                <a16:creationId xmlns:a16="http://schemas.microsoft.com/office/drawing/2014/main" id="{D8644B02-F281-8B22-3F25-6E159494FF3D}"/>
              </a:ext>
            </a:extLst>
          </p:cNvPr>
          <p:cNvSpPr txBox="1"/>
          <p:nvPr/>
        </p:nvSpPr>
        <p:spPr>
          <a:xfrm>
            <a:off x="4881160" y="5595214"/>
            <a:ext cx="410234" cy="369332"/>
          </a:xfrm>
          <a:prstGeom prst="rect">
            <a:avLst/>
          </a:prstGeom>
          <a:noFill/>
        </p:spPr>
        <p:txBody>
          <a:bodyPr wrap="square">
            <a:spAutoFit/>
          </a:bodyPr>
          <a:lstStyle/>
          <a:p>
            <a:r>
              <a:rPr lang="en-US" sz="1800" b="1">
                <a:solidFill>
                  <a:srgbClr val="79001A"/>
                </a:solidFill>
                <a:latin typeface="Ubuntu Light" panose="020B0304030602030204" pitchFamily="34" charset="0"/>
              </a:rPr>
              <a:t>b</a:t>
            </a:r>
            <a:endParaRPr lang="en-US"/>
          </a:p>
        </p:txBody>
      </p:sp>
      <p:sp>
        <p:nvSpPr>
          <p:cNvPr id="91" name="TextBox 90">
            <a:extLst>
              <a:ext uri="{FF2B5EF4-FFF2-40B4-BE49-F238E27FC236}">
                <a16:creationId xmlns:a16="http://schemas.microsoft.com/office/drawing/2014/main" id="{7A26B6D7-A762-A1B4-FB6C-0129D8A0A98A}"/>
              </a:ext>
            </a:extLst>
          </p:cNvPr>
          <p:cNvSpPr txBox="1"/>
          <p:nvPr/>
        </p:nvSpPr>
        <p:spPr>
          <a:xfrm>
            <a:off x="3197276" y="5588183"/>
            <a:ext cx="256102"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endParaRPr lang="en-US"/>
          </a:p>
        </p:txBody>
      </p:sp>
      <p:sp>
        <p:nvSpPr>
          <p:cNvPr id="92" name="TextBox 91">
            <a:extLst>
              <a:ext uri="{FF2B5EF4-FFF2-40B4-BE49-F238E27FC236}">
                <a16:creationId xmlns:a16="http://schemas.microsoft.com/office/drawing/2014/main" id="{49E0CDAC-7AB2-F271-DA80-FCED7401C4F8}"/>
              </a:ext>
            </a:extLst>
          </p:cNvPr>
          <p:cNvSpPr txBox="1"/>
          <p:nvPr/>
        </p:nvSpPr>
        <p:spPr>
          <a:xfrm>
            <a:off x="2790243" y="5588183"/>
            <a:ext cx="535084"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r>
              <a:rPr lang="en-US" sz="1800" b="1" err="1">
                <a:solidFill>
                  <a:srgbClr val="79001A"/>
                </a:solidFill>
                <a:latin typeface="Ubuntu Light" panose="020B0304030602030204" pitchFamily="34" charset="0"/>
              </a:rPr>
              <a:t>s</a:t>
            </a:r>
            <a:r>
              <a:rPr lang="en-US" sz="1800" b="1" baseline="-25000" err="1">
                <a:solidFill>
                  <a:srgbClr val="79001A"/>
                </a:solidFill>
                <a:latin typeface="Ubuntu Light" panose="020B0304030602030204" pitchFamily="34" charset="0"/>
              </a:rPr>
              <a:t>i</a:t>
            </a:r>
            <a:endParaRPr lang="en-US"/>
          </a:p>
        </p:txBody>
      </p:sp>
      <p:sp>
        <p:nvSpPr>
          <p:cNvPr id="93" name="TextBox 92">
            <a:extLst>
              <a:ext uri="{FF2B5EF4-FFF2-40B4-BE49-F238E27FC236}">
                <a16:creationId xmlns:a16="http://schemas.microsoft.com/office/drawing/2014/main" id="{E032A296-5E1A-A197-FCAE-0DC20E53E747}"/>
              </a:ext>
            </a:extLst>
          </p:cNvPr>
          <p:cNvSpPr txBox="1"/>
          <p:nvPr/>
        </p:nvSpPr>
        <p:spPr>
          <a:xfrm>
            <a:off x="5064342" y="5588183"/>
            <a:ext cx="410234"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endParaRPr lang="en-US"/>
          </a:p>
        </p:txBody>
      </p:sp>
      <p:sp>
        <p:nvSpPr>
          <p:cNvPr id="94" name="TextBox 93">
            <a:extLst>
              <a:ext uri="{FF2B5EF4-FFF2-40B4-BE49-F238E27FC236}">
                <a16:creationId xmlns:a16="http://schemas.microsoft.com/office/drawing/2014/main" id="{BB8947D7-5E4B-08ED-391F-44CDE4648798}"/>
              </a:ext>
            </a:extLst>
          </p:cNvPr>
          <p:cNvSpPr txBox="1"/>
          <p:nvPr/>
        </p:nvSpPr>
        <p:spPr>
          <a:xfrm>
            <a:off x="5234795" y="5588183"/>
            <a:ext cx="335718" cy="369332"/>
          </a:xfrm>
          <a:prstGeom prst="rect">
            <a:avLst/>
          </a:prstGeom>
          <a:noFill/>
        </p:spPr>
        <p:txBody>
          <a:bodyPr wrap="square">
            <a:spAutoFit/>
          </a:bodyPr>
          <a:lstStyle/>
          <a:p>
            <a:r>
              <a:rPr lang="en-US" sz="1800" b="1">
                <a:solidFill>
                  <a:srgbClr val="79001A"/>
                </a:solidFill>
                <a:latin typeface="Ubuntu Light" panose="020B0304030602030204" pitchFamily="34" charset="0"/>
              </a:rPr>
              <a:t>/</a:t>
            </a:r>
            <a:endParaRPr lang="en-US"/>
          </a:p>
        </p:txBody>
      </p:sp>
      <p:sp>
        <p:nvSpPr>
          <p:cNvPr id="95" name="Content Placeholder 2">
            <a:extLst>
              <a:ext uri="{FF2B5EF4-FFF2-40B4-BE49-F238E27FC236}">
                <a16:creationId xmlns:a16="http://schemas.microsoft.com/office/drawing/2014/main" id="{9713B38D-9403-F505-8B9E-C3BD29FE5A4E}"/>
              </a:ext>
            </a:extLst>
          </p:cNvPr>
          <p:cNvSpPr txBox="1">
            <a:spLocks/>
          </p:cNvSpPr>
          <p:nvPr/>
        </p:nvSpPr>
        <p:spPr>
          <a:xfrm>
            <a:off x="838200" y="1825625"/>
            <a:ext cx="965963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Ubuntu Light"/>
                <a:ea typeface="Noto Sans PhagsPa"/>
                <a:cs typeface="Noto Sans PhagsPa"/>
              </a:rPr>
              <a:t>Model cross traffic via a single parameter C</a:t>
            </a:r>
          </a:p>
          <a:p>
            <a:r>
              <a:rPr lang="en-US" sz="1800">
                <a:latin typeface="Ubuntu Light" panose="020B0304030602030204" pitchFamily="34" charset="0"/>
                <a:ea typeface="Noto Sans PhagsPa" panose="020B0502040504020204" pitchFamily="34" charset="0"/>
                <a:cs typeface="Noto Sans PhagsPa" panose="020B0502040504020204" pitchFamily="34" charset="0"/>
              </a:rPr>
              <a:t>Estimating cross-traffic (C) as a static rate time series </a:t>
            </a:r>
            <a:r>
              <a:rPr lang="en-US" sz="1800">
                <a:latin typeface="Ubuntu Light" panose="020B0304030602030204" pitchFamily="34" charset="0"/>
                <a:ea typeface="Noto Sans PhagsPa" panose="020B0502040504020204" pitchFamily="34" charset="0"/>
                <a:cs typeface="Noto Sans PhagsPa" panose="020B0502040504020204" pitchFamily="34" charset="0"/>
                <a:sym typeface="Wingdings" pitchFamily="2" charset="2"/>
              </a:rPr>
              <a:t> </a:t>
            </a:r>
            <a:r>
              <a:rPr lang="en-US" sz="1800" b="1">
                <a:solidFill>
                  <a:srgbClr val="FF0000"/>
                </a:solidFill>
                <a:latin typeface="Ubuntu Light" panose="020B0304030602030204" pitchFamily="34" charset="0"/>
                <a:ea typeface="Noto Sans PhagsPa" panose="020B0502040504020204" pitchFamily="34" charset="0"/>
                <a:cs typeface="Noto Sans PhagsPa" panose="020B0502040504020204" pitchFamily="34" charset="0"/>
                <a:sym typeface="Wingdings" pitchFamily="2" charset="2"/>
              </a:rPr>
              <a:t>Non-Reactive Cross Traffic (NRCT)</a:t>
            </a:r>
          </a:p>
        </p:txBody>
      </p:sp>
      <p:grpSp>
        <p:nvGrpSpPr>
          <p:cNvPr id="27" name="Group 26">
            <a:extLst>
              <a:ext uri="{FF2B5EF4-FFF2-40B4-BE49-F238E27FC236}">
                <a16:creationId xmlns:a16="http://schemas.microsoft.com/office/drawing/2014/main" id="{58D2017A-1B44-0C9E-953F-AEAC23D638C1}"/>
              </a:ext>
            </a:extLst>
          </p:cNvPr>
          <p:cNvGrpSpPr/>
          <p:nvPr/>
        </p:nvGrpSpPr>
        <p:grpSpPr>
          <a:xfrm>
            <a:off x="4092828" y="4366017"/>
            <a:ext cx="620683" cy="879675"/>
            <a:chOff x="11340491" y="3429000"/>
            <a:chExt cx="620683" cy="879675"/>
          </a:xfrm>
        </p:grpSpPr>
        <p:cxnSp>
          <p:nvCxnSpPr>
            <p:cNvPr id="20" name="Straight Arrow Connector 19">
              <a:extLst>
                <a:ext uri="{FF2B5EF4-FFF2-40B4-BE49-F238E27FC236}">
                  <a16:creationId xmlns:a16="http://schemas.microsoft.com/office/drawing/2014/main" id="{EBABE388-49FA-53C8-AD55-F4F553BCCA07}"/>
                </a:ext>
              </a:extLst>
            </p:cNvPr>
            <p:cNvCxnSpPr/>
            <p:nvPr/>
          </p:nvCxnSpPr>
          <p:spPr>
            <a:xfrm flipV="1">
              <a:off x="11633200" y="3429000"/>
              <a:ext cx="0" cy="547541"/>
            </a:xfrm>
            <a:prstGeom prst="straightConnector1">
              <a:avLst/>
            </a:prstGeom>
            <a:ln w="57150">
              <a:solidFill>
                <a:srgbClr val="65011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A92EBC0-8F12-6CC9-10D8-2AD55D452A87}"/>
                </a:ext>
              </a:extLst>
            </p:cNvPr>
            <p:cNvSpPr txBox="1"/>
            <p:nvPr/>
          </p:nvSpPr>
          <p:spPr>
            <a:xfrm>
              <a:off x="11340491" y="3939343"/>
              <a:ext cx="620683" cy="369332"/>
            </a:xfrm>
            <a:prstGeom prst="rect">
              <a:avLst/>
            </a:prstGeom>
            <a:noFill/>
          </p:spPr>
          <p:txBody>
            <a:bodyPr wrap="none" rtlCol="0">
              <a:spAutoFit/>
            </a:bodyPr>
            <a:lstStyle/>
            <a:p>
              <a:r>
                <a:rPr lang="en-US">
                  <a:latin typeface="Ubuntu Light" panose="020B0304030602030204" pitchFamily="34" charset="0"/>
                </a:rPr>
                <a:t>Q(k)</a:t>
              </a:r>
            </a:p>
          </p:txBody>
        </p:sp>
      </p:grpSp>
      <p:grpSp>
        <p:nvGrpSpPr>
          <p:cNvPr id="96" name="Group 95">
            <a:extLst>
              <a:ext uri="{FF2B5EF4-FFF2-40B4-BE49-F238E27FC236}">
                <a16:creationId xmlns:a16="http://schemas.microsoft.com/office/drawing/2014/main" id="{5C105E39-9D73-B73F-9DBB-E86928F54BC8}"/>
              </a:ext>
            </a:extLst>
          </p:cNvPr>
          <p:cNvGrpSpPr/>
          <p:nvPr/>
        </p:nvGrpSpPr>
        <p:grpSpPr>
          <a:xfrm>
            <a:off x="5076609" y="4363017"/>
            <a:ext cx="923651" cy="880067"/>
            <a:chOff x="11168459" y="3429000"/>
            <a:chExt cx="923651" cy="880067"/>
          </a:xfrm>
        </p:grpSpPr>
        <p:cxnSp>
          <p:nvCxnSpPr>
            <p:cNvPr id="97" name="Straight Arrow Connector 96">
              <a:extLst>
                <a:ext uri="{FF2B5EF4-FFF2-40B4-BE49-F238E27FC236}">
                  <a16:creationId xmlns:a16="http://schemas.microsoft.com/office/drawing/2014/main" id="{499B269F-ED43-6274-1C0A-A991E6D166F3}"/>
                </a:ext>
              </a:extLst>
            </p:cNvPr>
            <p:cNvCxnSpPr/>
            <p:nvPr/>
          </p:nvCxnSpPr>
          <p:spPr>
            <a:xfrm flipV="1">
              <a:off x="11633200" y="3429000"/>
              <a:ext cx="0" cy="547541"/>
            </a:xfrm>
            <a:prstGeom prst="straightConnector1">
              <a:avLst/>
            </a:prstGeom>
            <a:ln w="57150">
              <a:solidFill>
                <a:srgbClr val="650116"/>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30341923-F1E9-68A2-6986-C176BEB0357B}"/>
                </a:ext>
              </a:extLst>
            </p:cNvPr>
            <p:cNvSpPr txBox="1"/>
            <p:nvPr/>
          </p:nvSpPr>
          <p:spPr>
            <a:xfrm>
              <a:off x="11168459" y="3939735"/>
              <a:ext cx="923651" cy="369332"/>
            </a:xfrm>
            <a:prstGeom prst="rect">
              <a:avLst/>
            </a:prstGeom>
            <a:noFill/>
          </p:spPr>
          <p:txBody>
            <a:bodyPr wrap="none" rtlCol="0">
              <a:spAutoFit/>
            </a:bodyPr>
            <a:lstStyle/>
            <a:p>
              <a:r>
                <a:rPr lang="en-US">
                  <a:latin typeface="Ubuntu Light" panose="020B0304030602030204" pitchFamily="34" charset="0"/>
                </a:rPr>
                <a:t>Q(k - n)</a:t>
              </a:r>
            </a:p>
          </p:txBody>
        </p:sp>
      </p:grpSp>
    </p:spTree>
    <p:extLst>
      <p:ext uri="{BB962C8B-B14F-4D97-AF65-F5344CB8AC3E}">
        <p14:creationId xmlns:p14="http://schemas.microsoft.com/office/powerpoint/2010/main" val="21604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1" end="1"/>
                                            </p:txEl>
                                          </p:spTgt>
                                        </p:tgtEl>
                                        <p:attrNameLst>
                                          <p:attrName>style.visibility</p:attrName>
                                        </p:attrNameLst>
                                      </p:cBhvr>
                                      <p:to>
                                        <p:strVal val="visible"/>
                                      </p:to>
                                    </p:set>
                                    <p:animEffect transition="in" filter="fade">
                                      <p:cBhvr>
                                        <p:cTn id="7" dur="500"/>
                                        <p:tgtEl>
                                          <p:spTgt spid="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1"/>
                                        </p:tgtEl>
                                      </p:cBhvr>
                                    </p:animEffect>
                                    <p:set>
                                      <p:cBhvr>
                                        <p:cTn id="12" dur="1" fill="hold">
                                          <p:stCondLst>
                                            <p:cond delay="499"/>
                                          </p:stCondLst>
                                        </p:cTn>
                                        <p:tgtEl>
                                          <p:spTgt spid="6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2"/>
                                        </p:tgtEl>
                                      </p:cBhvr>
                                    </p:animEffect>
                                    <p:set>
                                      <p:cBhvr>
                                        <p:cTn id="15" dur="1" fill="hold">
                                          <p:stCondLst>
                                            <p:cond delay="499"/>
                                          </p:stCondLst>
                                        </p:cTn>
                                        <p:tgtEl>
                                          <p:spTgt spid="6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6"/>
                                        </p:tgtEl>
                                      </p:cBhvr>
                                    </p:animEffect>
                                    <p:set>
                                      <p:cBhvr>
                                        <p:cTn id="18" dur="1" fill="hold">
                                          <p:stCondLst>
                                            <p:cond delay="499"/>
                                          </p:stCondLst>
                                        </p:cTn>
                                        <p:tgtEl>
                                          <p:spTgt spid="6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63"/>
                                        </p:tgtEl>
                                      </p:cBhvr>
                                    </p:animEffect>
                                    <p:set>
                                      <p:cBhvr>
                                        <p:cTn id="21" dur="1" fill="hold">
                                          <p:stCondLst>
                                            <p:cond delay="499"/>
                                          </p:stCondLst>
                                        </p:cTn>
                                        <p:tgtEl>
                                          <p:spTgt spid="6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4"/>
                                        </p:tgtEl>
                                      </p:cBhvr>
                                    </p:animEffect>
                                    <p:set>
                                      <p:cBhvr>
                                        <p:cTn id="24" dur="1" fill="hold">
                                          <p:stCondLst>
                                            <p:cond delay="499"/>
                                          </p:stCondLst>
                                        </p:cTn>
                                        <p:tgtEl>
                                          <p:spTgt spid="64"/>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65"/>
                                        </p:tgtEl>
                                      </p:cBhvr>
                                    </p:animEffect>
                                    <p:set>
                                      <p:cBhvr>
                                        <p:cTn id="27" dur="1" fill="hold">
                                          <p:stCondLst>
                                            <p:cond delay="499"/>
                                          </p:stCondLst>
                                        </p:cTn>
                                        <p:tgtEl>
                                          <p:spTgt spid="6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7"/>
                                        </p:tgtEl>
                                      </p:cBhvr>
                                    </p:animEffect>
                                    <p:set>
                                      <p:cBhvr>
                                        <p:cTn id="30" dur="1" fill="hold">
                                          <p:stCondLst>
                                            <p:cond delay="499"/>
                                          </p:stCondLst>
                                        </p:cTn>
                                        <p:tgtEl>
                                          <p:spTgt spid="5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8"/>
                                        </p:tgtEl>
                                      </p:cBhvr>
                                    </p:animEffect>
                                    <p:set>
                                      <p:cBhvr>
                                        <p:cTn id="33" dur="1" fill="hold">
                                          <p:stCondLst>
                                            <p:cond delay="499"/>
                                          </p:stCondLst>
                                        </p:cTn>
                                        <p:tgtEl>
                                          <p:spTgt spid="58"/>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8">
                                            <p:txEl>
                                              <p:pRg st="0" end="0"/>
                                            </p:txEl>
                                          </p:spTgt>
                                        </p:tgtEl>
                                        <p:attrNameLst>
                                          <p:attrName>style.visibility</p:attrName>
                                        </p:attrNameLst>
                                      </p:cBhvr>
                                      <p:to>
                                        <p:strVal val="visible"/>
                                      </p:to>
                                    </p:set>
                                    <p:animEffect transition="in" filter="fade">
                                      <p:cBhvr>
                                        <p:cTn id="36" dur="500"/>
                                        <p:tgtEl>
                                          <p:spTgt spid="7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 0 L 0 -0.1463 " pathEditMode="relative" ptsTypes="AA">
                                      <p:cBhvr>
                                        <p:cTn id="40" dur="2000" fill="hold"/>
                                        <p:tgtEl>
                                          <p:spTgt spid="47"/>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 -0.1463 " pathEditMode="relative" ptsTypes="AA">
                                      <p:cBhvr>
                                        <p:cTn id="42" dur="2000" fill="hold"/>
                                        <p:tgtEl>
                                          <p:spTgt spid="49"/>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 -0.1463 " pathEditMode="relative" ptsTypes="AA">
                                      <p:cBhvr>
                                        <p:cTn id="44" dur="2000" fill="hold"/>
                                        <p:tgtEl>
                                          <p:spTgt spid="51"/>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 0 L 0 -0.1463 " pathEditMode="relative" ptsTypes="AA">
                                      <p:cBhvr>
                                        <p:cTn id="46" dur="2000" fill="hold"/>
                                        <p:tgtEl>
                                          <p:spTgt spid="53"/>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 0 L 0 -0.1463 " pathEditMode="relative" ptsTypes="AA">
                                      <p:cBhvr>
                                        <p:cTn id="48" dur="2000" fill="hold"/>
                                        <p:tgtEl>
                                          <p:spTgt spid="55"/>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 -0.1463 " pathEditMode="relative" ptsTypes="AA">
                                      <p:cBhvr>
                                        <p:cTn id="50" dur="2000" fill="hold"/>
                                        <p:tgtEl>
                                          <p:spTgt spid="57"/>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 0 L 0 -0.1463 " pathEditMode="relative" ptsTypes="AA">
                                      <p:cBhvr>
                                        <p:cTn id="52" dur="2000" fill="hold"/>
                                        <p:tgtEl>
                                          <p:spTgt spid="58"/>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 -0.1463 " pathEditMode="relative" ptsTypes="AA">
                                      <p:cBhvr>
                                        <p:cTn id="54" dur="2000" fill="hold"/>
                                        <p:tgtEl>
                                          <p:spTgt spid="60"/>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 -0.1463 " pathEditMode="relative" ptsTypes="AA">
                                      <p:cBhvr>
                                        <p:cTn id="56" dur="2000" fill="hold"/>
                                        <p:tgtEl>
                                          <p:spTgt spid="67"/>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 -0.1463 " pathEditMode="relative" ptsTypes="AA">
                                      <p:cBhvr>
                                        <p:cTn id="58" dur="2000" fill="hold"/>
                                        <p:tgtEl>
                                          <p:spTgt spid="68"/>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 -0.1463 " pathEditMode="relative" ptsTypes="AA">
                                      <p:cBhvr>
                                        <p:cTn id="60" dur="2000" fill="hold"/>
                                        <p:tgtEl>
                                          <p:spTgt spid="69"/>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 0 L 0 -0.1463 " pathEditMode="relative" ptsTypes="AA">
                                      <p:cBhvr>
                                        <p:cTn id="62" dur="2000" fill="hold"/>
                                        <p:tgtEl>
                                          <p:spTgt spid="70"/>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 0 L 0 -0.1463 " pathEditMode="relative" ptsTypes="AA">
                                      <p:cBhvr>
                                        <p:cTn id="64" dur="2000" fill="hold"/>
                                        <p:tgtEl>
                                          <p:spTgt spid="71"/>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 0 L 0 -0.1463 " pathEditMode="relative" ptsTypes="AA">
                                      <p:cBhvr>
                                        <p:cTn id="66" dur="2000" fill="hold"/>
                                        <p:tgtEl>
                                          <p:spTgt spid="72"/>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 0 L 0 -0.1463 " pathEditMode="relative" ptsTypes="AA">
                                      <p:cBhvr>
                                        <p:cTn id="68" dur="2000" fill="hold"/>
                                        <p:tgtEl>
                                          <p:spTgt spid="73"/>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 0 L 0 -0.1463 " pathEditMode="relative" ptsTypes="AA">
                                      <p:cBhvr>
                                        <p:cTn id="70" dur="2000" fill="hold"/>
                                        <p:tgtEl>
                                          <p:spTgt spid="74"/>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 0 L 0 -0.1463 " pathEditMode="relative" ptsTypes="AA">
                                      <p:cBhvr>
                                        <p:cTn id="72" dur="2000" fill="hold"/>
                                        <p:tgtEl>
                                          <p:spTgt spid="75"/>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 0 L 0 -0.1463 " pathEditMode="relative" ptsTypes="AA">
                                      <p:cBhvr>
                                        <p:cTn id="74" dur="2000" fill="hold"/>
                                        <p:tgtEl>
                                          <p:spTgt spid="76"/>
                                        </p:tgtEl>
                                        <p:attrNameLst>
                                          <p:attrName>ppt_x</p:attrName>
                                          <p:attrName>ppt_y</p:attrName>
                                        </p:attrNameLst>
                                      </p:cBhvr>
                                    </p:animMotion>
                                  </p:childTnLst>
                                </p:cTn>
                              </p:par>
                              <p:par>
                                <p:cTn id="75" presetID="0" presetClass="path" presetSubtype="0" accel="50000" decel="50000" fill="hold" grpId="0" nodeType="withEffect">
                                  <p:stCondLst>
                                    <p:cond delay="0"/>
                                  </p:stCondLst>
                                  <p:childTnLst>
                                    <p:animMotion origin="layout" path="M 0 0 L 0 -0.1463 " pathEditMode="relative" ptsTypes="AA">
                                      <p:cBhvr>
                                        <p:cTn id="76" dur="2000" fill="hold"/>
                                        <p:tgtEl>
                                          <p:spTgt spid="77"/>
                                        </p:tgtEl>
                                        <p:attrNameLst>
                                          <p:attrName>ppt_x</p:attrName>
                                          <p:attrName>ppt_y</p:attrName>
                                        </p:attrNameLst>
                                      </p:cBhvr>
                                    </p:animMotion>
                                  </p:childTnLst>
                                </p:cTn>
                              </p:par>
                              <p:par>
                                <p:cTn id="77" presetID="0" presetClass="path" presetSubtype="0" accel="50000" decel="50000" fill="hold" grpId="0" nodeType="withEffect">
                                  <p:stCondLst>
                                    <p:cond delay="0"/>
                                  </p:stCondLst>
                                  <p:childTnLst>
                                    <p:animMotion origin="layout" path="M 3.125E-6 -2.96296E-6 L 3.125E-6 -0.14629 " pathEditMode="relative" rAng="0" ptsTypes="AA">
                                      <p:cBhvr>
                                        <p:cTn id="78" dur="2000" fill="hold"/>
                                        <p:tgtEl>
                                          <p:spTgt spid="78"/>
                                        </p:tgtEl>
                                        <p:attrNameLst>
                                          <p:attrName>ppt_x</p:attrName>
                                          <p:attrName>ppt_y</p:attrName>
                                        </p:attrNameLst>
                                      </p:cBhvr>
                                      <p:rCtr x="0" y="-7315"/>
                                    </p:animMotion>
                                  </p:childTnLst>
                                </p:cTn>
                              </p:par>
                              <p:par>
                                <p:cTn id="79" presetID="0" presetClass="path" presetSubtype="0" accel="50000" decel="50000" fill="hold" grpId="1" nodeType="withEffect">
                                  <p:stCondLst>
                                    <p:cond delay="0"/>
                                  </p:stCondLst>
                                  <p:childTnLst>
                                    <p:animMotion origin="layout" path="M 0 0 L -0.00195 -0.14121 " pathEditMode="relative" ptsTypes="AA">
                                      <p:cBhvr>
                                        <p:cTn id="80" dur="2000" fill="hold"/>
                                        <p:tgtEl>
                                          <p:spTgt spid="78">
                                            <p:txEl>
                                              <p:pRg st="0" end="0"/>
                                            </p:txEl>
                                          </p:spTgt>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71"/>
                                        </p:tgtEl>
                                        <p:attrNameLst>
                                          <p:attrName>fillcolor</p:attrName>
                                        </p:attrNameLst>
                                      </p:cBhvr>
                                      <p:to>
                                        <a:srgbClr val="3E68E7"/>
                                      </p:to>
                                    </p:animClr>
                                    <p:set>
                                      <p:cBhvr>
                                        <p:cTn id="85" dur="2000" fill="hold"/>
                                        <p:tgtEl>
                                          <p:spTgt spid="71"/>
                                        </p:tgtEl>
                                        <p:attrNameLst>
                                          <p:attrName>fill.type</p:attrName>
                                        </p:attrNameLst>
                                      </p:cBhvr>
                                      <p:to>
                                        <p:strVal val="solid"/>
                                      </p:to>
                                    </p:set>
                                    <p:set>
                                      <p:cBhvr>
                                        <p:cTn id="86" dur="2000" fill="hold"/>
                                        <p:tgtEl>
                                          <p:spTgt spid="71"/>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2000" fill="hold"/>
                                        <p:tgtEl>
                                          <p:spTgt spid="72"/>
                                        </p:tgtEl>
                                        <p:attrNameLst>
                                          <p:attrName>fillcolor</p:attrName>
                                        </p:attrNameLst>
                                      </p:cBhvr>
                                      <p:to>
                                        <a:srgbClr val="3E68E7"/>
                                      </p:to>
                                    </p:animClr>
                                    <p:set>
                                      <p:cBhvr>
                                        <p:cTn id="89" dur="2000" fill="hold"/>
                                        <p:tgtEl>
                                          <p:spTgt spid="72"/>
                                        </p:tgtEl>
                                        <p:attrNameLst>
                                          <p:attrName>fill.type</p:attrName>
                                        </p:attrNameLst>
                                      </p:cBhvr>
                                      <p:to>
                                        <p:strVal val="solid"/>
                                      </p:to>
                                    </p:set>
                                    <p:set>
                                      <p:cBhvr>
                                        <p:cTn id="90" dur="2000" fill="hold"/>
                                        <p:tgtEl>
                                          <p:spTgt spid="72"/>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73"/>
                                        </p:tgtEl>
                                        <p:attrNameLst>
                                          <p:attrName>fillcolor</p:attrName>
                                        </p:attrNameLst>
                                      </p:cBhvr>
                                      <p:to>
                                        <a:srgbClr val="F33628"/>
                                      </p:to>
                                    </p:animClr>
                                    <p:set>
                                      <p:cBhvr>
                                        <p:cTn id="93" dur="2000" fill="hold"/>
                                        <p:tgtEl>
                                          <p:spTgt spid="73"/>
                                        </p:tgtEl>
                                        <p:attrNameLst>
                                          <p:attrName>fill.type</p:attrName>
                                        </p:attrNameLst>
                                      </p:cBhvr>
                                      <p:to>
                                        <p:strVal val="solid"/>
                                      </p:to>
                                    </p:set>
                                    <p:set>
                                      <p:cBhvr>
                                        <p:cTn id="94" dur="2000" fill="hold"/>
                                        <p:tgtEl>
                                          <p:spTgt spid="7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74"/>
                                        </p:tgtEl>
                                        <p:attrNameLst>
                                          <p:attrName>fillcolor</p:attrName>
                                        </p:attrNameLst>
                                      </p:cBhvr>
                                      <p:to>
                                        <a:srgbClr val="3E68E7"/>
                                      </p:to>
                                    </p:animClr>
                                    <p:set>
                                      <p:cBhvr>
                                        <p:cTn id="97" dur="2000" fill="hold"/>
                                        <p:tgtEl>
                                          <p:spTgt spid="74"/>
                                        </p:tgtEl>
                                        <p:attrNameLst>
                                          <p:attrName>fill.type</p:attrName>
                                        </p:attrNameLst>
                                      </p:cBhvr>
                                      <p:to>
                                        <p:strVal val="solid"/>
                                      </p:to>
                                    </p:set>
                                    <p:set>
                                      <p:cBhvr>
                                        <p:cTn id="98" dur="2000" fill="hold"/>
                                        <p:tgtEl>
                                          <p:spTgt spid="74"/>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75"/>
                                        </p:tgtEl>
                                        <p:attrNameLst>
                                          <p:attrName>fillcolor</p:attrName>
                                        </p:attrNameLst>
                                      </p:cBhvr>
                                      <p:to>
                                        <a:srgbClr val="F33628"/>
                                      </p:to>
                                    </p:animClr>
                                    <p:set>
                                      <p:cBhvr>
                                        <p:cTn id="101" dur="2000" fill="hold"/>
                                        <p:tgtEl>
                                          <p:spTgt spid="75"/>
                                        </p:tgtEl>
                                        <p:attrNameLst>
                                          <p:attrName>fill.type</p:attrName>
                                        </p:attrNameLst>
                                      </p:cBhvr>
                                      <p:to>
                                        <p:strVal val="solid"/>
                                      </p:to>
                                    </p:set>
                                    <p:set>
                                      <p:cBhvr>
                                        <p:cTn id="102" dur="2000" fill="hold"/>
                                        <p:tgtEl>
                                          <p:spTgt spid="75"/>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76"/>
                                        </p:tgtEl>
                                        <p:attrNameLst>
                                          <p:attrName>fillcolor</p:attrName>
                                        </p:attrNameLst>
                                      </p:cBhvr>
                                      <p:to>
                                        <a:srgbClr val="F33628"/>
                                      </p:to>
                                    </p:animClr>
                                    <p:set>
                                      <p:cBhvr>
                                        <p:cTn id="105" dur="2000" fill="hold"/>
                                        <p:tgtEl>
                                          <p:spTgt spid="76"/>
                                        </p:tgtEl>
                                        <p:attrNameLst>
                                          <p:attrName>fill.type</p:attrName>
                                        </p:attrNameLst>
                                      </p:cBhvr>
                                      <p:to>
                                        <p:strVal val="solid"/>
                                      </p:to>
                                    </p:set>
                                    <p:set>
                                      <p:cBhvr>
                                        <p:cTn id="106" dur="2000" fill="hold"/>
                                        <p:tgtEl>
                                          <p:spTgt spid="76"/>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2000" fill="hold"/>
                                        <p:tgtEl>
                                          <p:spTgt spid="77"/>
                                        </p:tgtEl>
                                        <p:attrNameLst>
                                          <p:attrName>fillcolor</p:attrName>
                                        </p:attrNameLst>
                                      </p:cBhvr>
                                      <p:to>
                                        <a:srgbClr val="3E68E7"/>
                                      </p:to>
                                    </p:animClr>
                                    <p:set>
                                      <p:cBhvr>
                                        <p:cTn id="109" dur="2000" fill="hold"/>
                                        <p:tgtEl>
                                          <p:spTgt spid="77"/>
                                        </p:tgtEl>
                                        <p:attrNameLst>
                                          <p:attrName>fill.type</p:attrName>
                                        </p:attrNameLst>
                                      </p:cBhvr>
                                      <p:to>
                                        <p:strVal val="solid"/>
                                      </p:to>
                                    </p:set>
                                    <p:set>
                                      <p:cBhvr>
                                        <p:cTn id="110" dur="2000" fill="hold"/>
                                        <p:tgtEl>
                                          <p:spTgt spid="77"/>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2000" fill="hold"/>
                                        <p:tgtEl>
                                          <p:spTgt spid="70"/>
                                        </p:tgtEl>
                                        <p:attrNameLst>
                                          <p:attrName>fillcolor</p:attrName>
                                        </p:attrNameLst>
                                      </p:cBhvr>
                                      <p:to>
                                        <a:srgbClr val="F33628"/>
                                      </p:to>
                                    </p:animClr>
                                    <p:set>
                                      <p:cBhvr>
                                        <p:cTn id="113" dur="2000" fill="hold"/>
                                        <p:tgtEl>
                                          <p:spTgt spid="70"/>
                                        </p:tgtEl>
                                        <p:attrNameLst>
                                          <p:attrName>fill.type</p:attrName>
                                        </p:attrNameLst>
                                      </p:cBhvr>
                                      <p:to>
                                        <p:strVal val="solid"/>
                                      </p:to>
                                    </p:set>
                                    <p:set>
                                      <p:cBhvr>
                                        <p:cTn id="114" dur="2000" fill="hold"/>
                                        <p:tgtEl>
                                          <p:spTgt spid="70"/>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1" nodeType="click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500"/>
                                        <p:tgtEl>
                                          <p:spTgt spid="81"/>
                                        </p:tgtEl>
                                      </p:cBhvr>
                                    </p:animEffect>
                                  </p:childTnLst>
                                </p:cTn>
                              </p:par>
                              <p:par>
                                <p:cTn id="120" presetID="10" presetClass="entr" presetSubtype="0" fill="hold"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10" presetClass="entr" presetSubtype="0" fill="hold" nodeType="with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fade">
                                      <p:cBhvr>
                                        <p:cTn id="125" dur="500"/>
                                        <p:tgtEl>
                                          <p:spTgt spid="96"/>
                                        </p:tgtEl>
                                      </p:cBhvr>
                                    </p:animEffect>
                                  </p:childTnLst>
                                </p:cTn>
                              </p:par>
                              <p:par>
                                <p:cTn id="126" presetID="10" presetClass="entr" presetSubtype="0" fill="hold" nodeType="withEffect">
                                  <p:stCondLst>
                                    <p:cond delay="0"/>
                                  </p:stCondLst>
                                  <p:childTnLst>
                                    <p:set>
                                      <p:cBhvr>
                                        <p:cTn id="127" dur="1" fill="hold">
                                          <p:stCondLst>
                                            <p:cond delay="0"/>
                                          </p:stCondLst>
                                        </p:cTn>
                                        <p:tgtEl>
                                          <p:spTgt spid="83">
                                            <p:txEl>
                                              <p:pRg st="0" end="0"/>
                                            </p:txEl>
                                          </p:spTgt>
                                        </p:tgtEl>
                                        <p:attrNameLst>
                                          <p:attrName>style.visibility</p:attrName>
                                        </p:attrNameLst>
                                      </p:cBhvr>
                                      <p:to>
                                        <p:strVal val="visible"/>
                                      </p:to>
                                    </p:set>
                                    <p:animEffect transition="in" filter="fade">
                                      <p:cBhvr>
                                        <p:cTn id="128" dur="500"/>
                                        <p:tgtEl>
                                          <p:spTgt spid="83">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1" nodeType="click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500"/>
                                        <p:tgtEl>
                                          <p:spTgt spid="85"/>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84"/>
                                        </p:tgtEl>
                                        <p:attrNameLst>
                                          <p:attrName>style.visibility</p:attrName>
                                        </p:attrNameLst>
                                      </p:cBhvr>
                                      <p:to>
                                        <p:strVal val="visible"/>
                                      </p:to>
                                    </p:set>
                                    <p:animEffect transition="in" filter="fade">
                                      <p:cBhvr>
                                        <p:cTn id="136" dur="500"/>
                                        <p:tgtEl>
                                          <p:spTgt spid="84"/>
                                        </p:tgtEl>
                                      </p:cBhvr>
                                    </p:animEffect>
                                  </p:childTnLst>
                                </p:cTn>
                              </p:par>
                              <p:par>
                                <p:cTn id="137" presetID="10" presetClass="entr" presetSubtype="0" fill="hold" nodeType="withEffect">
                                  <p:stCondLst>
                                    <p:cond delay="0"/>
                                  </p:stCondLst>
                                  <p:childTnLst>
                                    <p:set>
                                      <p:cBhvr>
                                        <p:cTn id="138" dur="1" fill="hold">
                                          <p:stCondLst>
                                            <p:cond delay="0"/>
                                          </p:stCondLst>
                                        </p:cTn>
                                        <p:tgtEl>
                                          <p:spTgt spid="83">
                                            <p:txEl>
                                              <p:pRg st="1" end="1"/>
                                            </p:txEl>
                                          </p:spTgt>
                                        </p:tgtEl>
                                        <p:attrNameLst>
                                          <p:attrName>style.visibility</p:attrName>
                                        </p:attrNameLst>
                                      </p:cBhvr>
                                      <p:to>
                                        <p:strVal val="visible"/>
                                      </p:to>
                                    </p:set>
                                    <p:animEffect transition="in" filter="fade">
                                      <p:cBhvr>
                                        <p:cTn id="139" dur="500"/>
                                        <p:tgtEl>
                                          <p:spTgt spid="83">
                                            <p:txEl>
                                              <p:pRg st="1" end="1"/>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87"/>
                                        </p:tgtEl>
                                        <p:attrNameLst>
                                          <p:attrName>style.visibility</p:attrName>
                                        </p:attrNameLst>
                                      </p:cBhvr>
                                      <p:to>
                                        <p:strVal val="visible"/>
                                      </p:to>
                                    </p:set>
                                    <p:animEffect transition="in" filter="fade">
                                      <p:cBhvr>
                                        <p:cTn id="144" dur="500"/>
                                        <p:tgtEl>
                                          <p:spTgt spid="8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2"/>
                                        </p:tgtEl>
                                        <p:attrNameLst>
                                          <p:attrName>style.visibility</p:attrName>
                                        </p:attrNameLst>
                                      </p:cBhvr>
                                      <p:to>
                                        <p:strVal val="visible"/>
                                      </p:to>
                                    </p:set>
                                    <p:animEffect transition="in" filter="fade">
                                      <p:cBhvr>
                                        <p:cTn id="147" dur="500"/>
                                        <p:tgtEl>
                                          <p:spTgt spid="92"/>
                                        </p:tgtEl>
                                      </p:cBhvr>
                                    </p:animEffect>
                                  </p:childTnLst>
                                </p:cTn>
                              </p:par>
                              <p:par>
                                <p:cTn id="148" presetID="10" presetClass="entr" presetSubtype="0" fill="hold" nodeType="withEffect">
                                  <p:stCondLst>
                                    <p:cond delay="0"/>
                                  </p:stCondLst>
                                  <p:childTnLst>
                                    <p:set>
                                      <p:cBhvr>
                                        <p:cTn id="149" dur="1" fill="hold">
                                          <p:stCondLst>
                                            <p:cond delay="0"/>
                                          </p:stCondLst>
                                        </p:cTn>
                                        <p:tgtEl>
                                          <p:spTgt spid="83">
                                            <p:txEl>
                                              <p:pRg st="2" end="2"/>
                                            </p:txEl>
                                          </p:spTgt>
                                        </p:tgtEl>
                                        <p:attrNameLst>
                                          <p:attrName>style.visibility</p:attrName>
                                        </p:attrNameLst>
                                      </p:cBhvr>
                                      <p:to>
                                        <p:strVal val="visible"/>
                                      </p:to>
                                    </p:set>
                                    <p:animEffect transition="in" filter="fade">
                                      <p:cBhvr>
                                        <p:cTn id="150" dur="500"/>
                                        <p:tgtEl>
                                          <p:spTgt spid="83">
                                            <p:txEl>
                                              <p:pRg st="2" end="2"/>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91"/>
                                        </p:tgtEl>
                                        <p:attrNameLst>
                                          <p:attrName>style.visibility</p:attrName>
                                        </p:attrNameLst>
                                      </p:cBhvr>
                                      <p:to>
                                        <p:strVal val="visible"/>
                                      </p:to>
                                    </p:set>
                                    <p:animEffect transition="in" filter="fade">
                                      <p:cBhvr>
                                        <p:cTn id="155" dur="500"/>
                                        <p:tgtEl>
                                          <p:spTgt spid="91"/>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8"/>
                                        </p:tgtEl>
                                        <p:attrNameLst>
                                          <p:attrName>style.visibility</p:attrName>
                                        </p:attrNameLst>
                                      </p:cBhvr>
                                      <p:to>
                                        <p:strVal val="visible"/>
                                      </p:to>
                                    </p:set>
                                    <p:animEffect transition="in" filter="fade">
                                      <p:cBhvr>
                                        <p:cTn id="158" dur="500"/>
                                        <p:tgtEl>
                                          <p:spTgt spid="8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89"/>
                                        </p:tgtEl>
                                        <p:attrNameLst>
                                          <p:attrName>style.visibility</p:attrName>
                                        </p:attrNameLst>
                                      </p:cBhvr>
                                      <p:to>
                                        <p:strVal val="visible"/>
                                      </p:to>
                                    </p:set>
                                    <p:animEffect transition="in" filter="fade">
                                      <p:cBhvr>
                                        <p:cTn id="161" dur="500"/>
                                        <p:tgtEl>
                                          <p:spTgt spid="8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500"/>
                                        <p:tgtEl>
                                          <p:spTgt spid="90"/>
                                        </p:tgtEl>
                                      </p:cBhvr>
                                    </p:animEffect>
                                  </p:childTnLst>
                                </p:cTn>
                              </p:par>
                              <p:par>
                                <p:cTn id="165" presetID="10" presetClass="entr" presetSubtype="0" fill="hold" nodeType="withEffect">
                                  <p:stCondLst>
                                    <p:cond delay="0"/>
                                  </p:stCondLst>
                                  <p:childTnLst>
                                    <p:set>
                                      <p:cBhvr>
                                        <p:cTn id="166" dur="1" fill="hold">
                                          <p:stCondLst>
                                            <p:cond delay="0"/>
                                          </p:stCondLst>
                                        </p:cTn>
                                        <p:tgtEl>
                                          <p:spTgt spid="83">
                                            <p:txEl>
                                              <p:pRg st="3" end="3"/>
                                            </p:txEl>
                                          </p:spTgt>
                                        </p:tgtEl>
                                        <p:attrNameLst>
                                          <p:attrName>style.visibility</p:attrName>
                                        </p:attrNameLst>
                                      </p:cBhvr>
                                      <p:to>
                                        <p:strVal val="visible"/>
                                      </p:to>
                                    </p:set>
                                    <p:animEffect transition="in" filter="fade">
                                      <p:cBhvr>
                                        <p:cTn id="167" dur="500"/>
                                        <p:tgtEl>
                                          <p:spTgt spid="83">
                                            <p:txEl>
                                              <p:pRg st="3" end="3"/>
                                            </p:txEl>
                                          </p:spTgt>
                                        </p:tgtEl>
                                      </p:cBhvr>
                                    </p:animEffect>
                                  </p:childTnLst>
                                </p:cTn>
                              </p:par>
                              <p:par>
                                <p:cTn id="168" presetID="10" presetClass="entr" presetSubtype="0" fill="hold" nodeType="withEffect">
                                  <p:stCondLst>
                                    <p:cond delay="0"/>
                                  </p:stCondLst>
                                  <p:childTnLst>
                                    <p:set>
                                      <p:cBhvr>
                                        <p:cTn id="169" dur="1" fill="hold">
                                          <p:stCondLst>
                                            <p:cond delay="0"/>
                                          </p:stCondLst>
                                        </p:cTn>
                                        <p:tgtEl>
                                          <p:spTgt spid="83">
                                            <p:txEl>
                                              <p:pRg st="4" end="4"/>
                                            </p:txEl>
                                          </p:spTgt>
                                        </p:tgtEl>
                                        <p:attrNameLst>
                                          <p:attrName>style.visibility</p:attrName>
                                        </p:attrNameLst>
                                      </p:cBhvr>
                                      <p:to>
                                        <p:strVal val="visible"/>
                                      </p:to>
                                    </p:set>
                                    <p:animEffect transition="in" filter="fade">
                                      <p:cBhvr>
                                        <p:cTn id="170" dur="500"/>
                                        <p:tgtEl>
                                          <p:spTgt spid="83">
                                            <p:txEl>
                                              <p:pRg st="4" end="4"/>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0" presetClass="path" presetSubtype="0" accel="50000" decel="50000" fill="hold" grpId="0" nodeType="clickEffect">
                                  <p:stCondLst>
                                    <p:cond delay="0"/>
                                  </p:stCondLst>
                                  <p:childTnLst>
                                    <p:animMotion origin="layout" path="M -6.25E-7 3.33333E-6 C 0.00482 -0.0213 0.0099 -0.04236 0.01901 -0.05209 C 0.02826 -0.06158 0.04583 -0.06621 0.05521 -0.05764 C 0.06458 -0.04885 0.07162 -0.01343 0.07526 3.33333E-6 " pathEditMode="relative" rAng="0" ptsTypes="AAAA">
                                      <p:cBhvr>
                                        <p:cTn id="174" dur="2000" fill="hold"/>
                                        <p:tgtEl>
                                          <p:spTgt spid="81"/>
                                        </p:tgtEl>
                                        <p:attrNameLst>
                                          <p:attrName>ppt_x</p:attrName>
                                          <p:attrName>ppt_y</p:attrName>
                                        </p:attrNameLst>
                                      </p:cBhvr>
                                      <p:rCtr x="3763" y="-3125"/>
                                    </p:animMotion>
                                  </p:childTnLst>
                                </p:cTn>
                              </p:par>
                              <p:par>
                                <p:cTn id="175" presetID="0" presetClass="path" presetSubtype="0" accel="50000" decel="50000" fill="hold" grpId="0" nodeType="withEffect">
                                  <p:stCondLst>
                                    <p:cond delay="0"/>
                                  </p:stCondLst>
                                  <p:childTnLst>
                                    <p:animMotion origin="layout" path="M -0.00169 3.33333E-6 C -0.00547 0.02222 -0.00924 0.04467 -0.02565 0.05555 C -0.04205 0.0662 -0.08047 0.07407 -0.10039 0.06481 C -0.12044 0.05555 -0.13893 0.00092 -0.14583 3.33333E-6 " pathEditMode="relative" rAng="0" ptsTypes="AAAA">
                                      <p:cBhvr>
                                        <p:cTn id="176" dur="2000" fill="hold"/>
                                        <p:tgtEl>
                                          <p:spTgt spid="84"/>
                                        </p:tgtEl>
                                        <p:attrNameLst>
                                          <p:attrName>ppt_x</p:attrName>
                                          <p:attrName>ppt_y</p:attrName>
                                        </p:attrNameLst>
                                      </p:cBhvr>
                                      <p:rCtr x="-7214" y="3426"/>
                                    </p:animMotion>
                                  </p:childTnLst>
                                </p:cTn>
                              </p:par>
                              <p:par>
                                <p:cTn id="177" presetID="0" presetClass="path" presetSubtype="0" accel="50000" decel="50000" fill="hold" grpId="0" nodeType="withEffect">
                                  <p:stCondLst>
                                    <p:cond delay="0"/>
                                  </p:stCondLst>
                                  <p:childTnLst>
                                    <p:animMotion origin="layout" path="M -0.00195 3.33333E-6 L -0.07721 3.33333E-6 " pathEditMode="relative" rAng="0" ptsTypes="AA">
                                      <p:cBhvr>
                                        <p:cTn id="178" dur="2000" fill="hold"/>
                                        <p:tgtEl>
                                          <p:spTgt spid="85"/>
                                        </p:tgtEl>
                                        <p:attrNameLst>
                                          <p:attrName>ppt_x</p:attrName>
                                          <p:attrName>ppt_y</p:attrName>
                                        </p:attrNameLst>
                                      </p:cBhvr>
                                      <p:rCtr x="-3763" y="0"/>
                                    </p:animMotion>
                                  </p:childTnLst>
                                </p:cTn>
                              </p:par>
                              <p:par>
                                <p:cTn id="179" presetID="0" presetClass="path" presetSubtype="0" accel="50000" decel="50000" fill="hold" grpId="1" nodeType="withEffect">
                                  <p:stCondLst>
                                    <p:cond delay="0"/>
                                  </p:stCondLst>
                                  <p:childTnLst>
                                    <p:animMotion origin="layout" path="M 0 0 C -0.00821 0.025 -0.01641 0.05 -0.025 0.05 C -0.03373 0.05 -0.04727 0.00695 -0.05209 0 " pathEditMode="relative" ptsTypes="AAA">
                                      <p:cBhvr>
                                        <p:cTn id="180" dur="2000" fill="hold"/>
                                        <p:tgtEl>
                                          <p:spTgt spid="91"/>
                                        </p:tgtEl>
                                        <p:attrNameLst>
                                          <p:attrName>ppt_x</p:attrName>
                                          <p:attrName>ppt_y</p:attrName>
                                        </p:attrNameLst>
                                      </p:cBhvr>
                                    </p:animMotion>
                                  </p:childTnLst>
                                </p:cTn>
                              </p:par>
                              <p:par>
                                <p:cTn id="181" presetID="0" presetClass="path" presetSubtype="0" accel="50000" decel="50000" fill="hold" grpId="1" nodeType="withEffect">
                                  <p:stCondLst>
                                    <p:cond delay="0"/>
                                  </p:stCondLst>
                                  <p:childTnLst>
                                    <p:animMotion origin="layout" path="M 0.00209 -0.00186 C 0.00912 -0.02894 0.01615 -0.05602 0.025 -0.05556 C 0.03386 -0.05533 0.04896 -0.00741 0.05521 3.33333E-6 " pathEditMode="relative" rAng="0" ptsTypes="AAA">
                                      <p:cBhvr>
                                        <p:cTn id="182" dur="2000" fill="hold"/>
                                        <p:tgtEl>
                                          <p:spTgt spid="87"/>
                                        </p:tgtEl>
                                        <p:attrNameLst>
                                          <p:attrName>ppt_x</p:attrName>
                                          <p:attrName>ppt_y</p:attrName>
                                        </p:attrNameLst>
                                      </p:cBhvr>
                                      <p:rCtr x="2656" y="-2616"/>
                                    </p:animMotion>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86"/>
                                        </p:tgtEl>
                                        <p:attrNameLst>
                                          <p:attrName>style.visibility</p:attrName>
                                        </p:attrNameLst>
                                      </p:cBhvr>
                                      <p:to>
                                        <p:strVal val="visible"/>
                                      </p:to>
                                    </p:set>
                                    <p:animEffect transition="in" filter="fade">
                                      <p:cBhvr>
                                        <p:cTn id="187" dur="500"/>
                                        <p:tgtEl>
                                          <p:spTgt spid="8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94"/>
                                        </p:tgtEl>
                                        <p:attrNameLst>
                                          <p:attrName>style.visibility</p:attrName>
                                        </p:attrNameLst>
                                      </p:cBhvr>
                                      <p:to>
                                        <p:strVal val="visible"/>
                                      </p:to>
                                    </p:set>
                                    <p:animEffect transition="in" filter="fade">
                                      <p:cBhvr>
                                        <p:cTn id="190" dur="500"/>
                                        <p:tgtEl>
                                          <p:spTgt spid="94"/>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fade">
                                      <p:cBhvr>
                                        <p:cTn id="193" dur="500"/>
                                        <p:tgtEl>
                                          <p:spTgt spid="93"/>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82">
                                            <p:txEl>
                                              <p:pRg st="0" end="0"/>
                                            </p:txEl>
                                          </p:spTgt>
                                        </p:tgtEl>
                                        <p:attrNameLst>
                                          <p:attrName>style.visibility</p:attrName>
                                        </p:attrNameLst>
                                      </p:cBhvr>
                                      <p:to>
                                        <p:strVal val="visible"/>
                                      </p:to>
                                    </p:set>
                                    <p:animEffect transition="in" filter="fade">
                                      <p:cBhvr>
                                        <p:cTn id="196" dur="500"/>
                                        <p:tgtEl>
                                          <p:spTgt spid="82">
                                            <p:txEl>
                                              <p:pRg st="0" end="0"/>
                                            </p:txEl>
                                          </p:spTgt>
                                        </p:tgtEl>
                                      </p:cBhvr>
                                    </p:animEffect>
                                  </p:childTnLst>
                                </p:cTn>
                              </p:par>
                              <p:par>
                                <p:cTn id="197" presetID="10" presetClass="entr" presetSubtype="0" fill="hold" nodeType="withEffect">
                                  <p:stCondLst>
                                    <p:cond delay="0"/>
                                  </p:stCondLst>
                                  <p:childTnLst>
                                    <p:set>
                                      <p:cBhvr>
                                        <p:cTn id="198" dur="1" fill="hold">
                                          <p:stCondLst>
                                            <p:cond delay="0"/>
                                          </p:stCondLst>
                                        </p:cTn>
                                        <p:tgtEl>
                                          <p:spTgt spid="83">
                                            <p:txEl>
                                              <p:pRg st="5" end="5"/>
                                            </p:txEl>
                                          </p:spTgt>
                                        </p:tgtEl>
                                        <p:attrNameLst>
                                          <p:attrName>style.visibility</p:attrName>
                                        </p:attrNameLst>
                                      </p:cBhvr>
                                      <p:to>
                                        <p:strVal val="visible"/>
                                      </p:to>
                                    </p:set>
                                    <p:animEffect transition="in" filter="fade">
                                      <p:cBhvr>
                                        <p:cTn id="199" dur="500"/>
                                        <p:tgtEl>
                                          <p:spTgt spid="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53" grpId="0"/>
      <p:bldP spid="55" grpId="0"/>
      <p:bldP spid="58" grpId="0"/>
      <p:bldP spid="58" grpId="1"/>
      <p:bldP spid="63" grpId="0"/>
      <p:bldP spid="64" grpId="0"/>
      <p:bldP spid="65" grpId="0"/>
      <p:bldP spid="70" grpId="0" animBg="1"/>
      <p:bldP spid="71" grpId="0" animBg="1"/>
      <p:bldP spid="72" grpId="0" animBg="1"/>
      <p:bldP spid="73" grpId="0" animBg="1"/>
      <p:bldP spid="74" grpId="0" animBg="1"/>
      <p:bldP spid="75" grpId="0" animBg="1"/>
      <p:bldP spid="76" grpId="0" animBg="1"/>
      <p:bldP spid="77" grpId="0" animBg="1"/>
      <p:bldP spid="78" grpId="0"/>
      <p:bldP spid="78" grpId="1" build="allAtOnce"/>
      <p:bldP spid="81" grpId="0"/>
      <p:bldP spid="81" grpId="1"/>
      <p:bldP spid="82" grpId="0" build="allAtOnce"/>
      <p:bldP spid="84" grpId="0"/>
      <p:bldP spid="84" grpId="1"/>
      <p:bldP spid="85" grpId="0"/>
      <p:bldP spid="85" grpId="1"/>
      <p:bldP spid="86" grpId="0"/>
      <p:bldP spid="87" grpId="0"/>
      <p:bldP spid="87" grpId="1"/>
      <p:bldP spid="88" grpId="0"/>
      <p:bldP spid="89" grpId="0"/>
      <p:bldP spid="90" grpId="0"/>
      <p:bldP spid="91" grpId="0"/>
      <p:bldP spid="91" grpId="1"/>
      <p:bldP spid="92" grpId="0"/>
      <p:bldP spid="93" grpId="0"/>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rm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Non-Reactive Cross Traffic (NRCT)</a:t>
            </a:r>
          </a:p>
        </p:txBody>
      </p:sp>
      <p:sp>
        <p:nvSpPr>
          <p:cNvPr id="10" name="Content Placeholder 2">
            <a:extLst>
              <a:ext uri="{FF2B5EF4-FFF2-40B4-BE49-F238E27FC236}">
                <a16:creationId xmlns:a16="http://schemas.microsoft.com/office/drawing/2014/main" id="{4AE1FE79-FA8C-2902-7C19-EF13F41166F8}"/>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1800">
                <a:latin typeface="Ubuntu Light" panose="020B0304030602030204" pitchFamily="34" charset="0"/>
                <a:ea typeface="Noto Sans PhagsPa" panose="020B0502040504020204" pitchFamily="34" charset="0"/>
                <a:cs typeface="Noto Sans PhagsPa" panose="020B0502040504020204" pitchFamily="34" charset="0"/>
              </a:rPr>
              <a:t>How well does it work? </a:t>
            </a:r>
          </a:p>
          <a:p>
            <a:r>
              <a:rPr lang="en-US" sz="1800">
                <a:latin typeface="Ubuntu Light" panose="020B0304030602030204" pitchFamily="34" charset="0"/>
                <a:ea typeface="Noto Sans PhagsPa" panose="020B0502040504020204" pitchFamily="34" charset="0"/>
                <a:cs typeface="Noto Sans PhagsPa" panose="020B0502040504020204" pitchFamily="34" charset="0"/>
              </a:rPr>
              <a:t>Here’s an example … (aggregate results later)</a:t>
            </a:r>
          </a:p>
        </p:txBody>
      </p:sp>
      <p:pic>
        <p:nvPicPr>
          <p:cNvPr id="12" name="Picture 11" descr="Chart, line chart&#10;&#10;Description automatically generated">
            <a:extLst>
              <a:ext uri="{FF2B5EF4-FFF2-40B4-BE49-F238E27FC236}">
                <a16:creationId xmlns:a16="http://schemas.microsoft.com/office/drawing/2014/main" id="{6948F38B-0755-9AE7-BF2C-A64BDA3A4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2733675"/>
            <a:ext cx="7680962" cy="3840480"/>
          </a:xfrm>
          <a:prstGeom prst="rect">
            <a:avLst/>
          </a:prstGeom>
        </p:spPr>
      </p:pic>
      <p:pic>
        <p:nvPicPr>
          <p:cNvPr id="11" name="Picture 10" descr="Chart, line chart&#10;&#10;Description automatically generated">
            <a:extLst>
              <a:ext uri="{FF2B5EF4-FFF2-40B4-BE49-F238E27FC236}">
                <a16:creationId xmlns:a16="http://schemas.microsoft.com/office/drawing/2014/main" id="{593B27E3-D95D-7106-6992-3E198FEF9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176" y="2733675"/>
            <a:ext cx="7680961" cy="3840480"/>
          </a:xfrm>
          <a:prstGeom prst="rect">
            <a:avLst/>
          </a:prstGeom>
        </p:spPr>
      </p:pic>
      <p:sp>
        <p:nvSpPr>
          <p:cNvPr id="5" name="Rectangle 4">
            <a:extLst>
              <a:ext uri="{FF2B5EF4-FFF2-40B4-BE49-F238E27FC236}">
                <a16:creationId xmlns:a16="http://schemas.microsoft.com/office/drawing/2014/main" id="{27E4D35B-B23A-53F8-7D7E-40C222CAEB6A}"/>
              </a:ext>
            </a:extLst>
          </p:cNvPr>
          <p:cNvSpPr/>
          <p:nvPr/>
        </p:nvSpPr>
        <p:spPr>
          <a:xfrm>
            <a:off x="2832100" y="3860800"/>
            <a:ext cx="237490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8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01309-46EE-7BC4-9CB3-4078578DB1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0146" y="3026656"/>
            <a:ext cx="7214630" cy="3831344"/>
          </a:xfrm>
          <a:prstGeom prst="rect">
            <a:avLst/>
          </a:prstGeom>
        </p:spPr>
      </p:pic>
      <p:pic>
        <p:nvPicPr>
          <p:cNvPr id="7" name="Picture 6">
            <a:extLst>
              <a:ext uri="{FF2B5EF4-FFF2-40B4-BE49-F238E27FC236}">
                <a16:creationId xmlns:a16="http://schemas.microsoft.com/office/drawing/2014/main" id="{DB9AECC1-7894-BCF2-3CFF-4AA950B63F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60146" y="3026656"/>
            <a:ext cx="7214630" cy="3831344"/>
          </a:xfrm>
          <a:prstGeom prst="rect">
            <a:avLst/>
          </a:prstGeom>
        </p:spPr>
      </p:pic>
      <p:pic>
        <p:nvPicPr>
          <p:cNvPr id="8" name="Picture 7">
            <a:extLst>
              <a:ext uri="{FF2B5EF4-FFF2-40B4-BE49-F238E27FC236}">
                <a16:creationId xmlns:a16="http://schemas.microsoft.com/office/drawing/2014/main" id="{EDFE45A9-65E5-4DB8-D9D9-C72C00F5AB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60146" y="3026656"/>
            <a:ext cx="7223774" cy="3826500"/>
          </a:xfrm>
          <a:prstGeom prst="rect">
            <a:avLst/>
          </a:prstGeom>
        </p:spPr>
      </p:pic>
      <p:sp>
        <p:nvSpPr>
          <p:cNvPr id="35" name="TextBox 34">
            <a:extLst>
              <a:ext uri="{FF2B5EF4-FFF2-40B4-BE49-F238E27FC236}">
                <a16:creationId xmlns:a16="http://schemas.microsoft.com/office/drawing/2014/main" id="{5BDB9B74-F30A-6128-5D63-62F1349ED04A}"/>
              </a:ext>
            </a:extLst>
          </p:cNvPr>
          <p:cNvSpPr txBox="1"/>
          <p:nvPr/>
        </p:nvSpPr>
        <p:spPr>
          <a:xfrm>
            <a:off x="8775759" y="5533864"/>
            <a:ext cx="2999145" cy="646986"/>
          </a:xfrm>
          <a:prstGeom prst="roundRect">
            <a:avLst/>
          </a:prstGeom>
          <a:solidFill>
            <a:schemeClr val="bg1">
              <a:alpha val="79855"/>
            </a:schemeClr>
          </a:solidFill>
          <a:ln w="22225">
            <a:solidFill>
              <a:srgbClr val="650116"/>
            </a:solidFill>
            <a:prstDash val="dash"/>
          </a:ln>
        </p:spPr>
        <p:txBody>
          <a:bodyPr wrap="square" rtlCol="0">
            <a:spAutoFit/>
          </a:bodyPr>
          <a:lstStyle/>
          <a:p>
            <a:r>
              <a:rPr lang="en-US" sz="1600">
                <a:latin typeface="Ubuntu Light" panose="020B0304030602030204" pitchFamily="34" charset="0"/>
              </a:rPr>
              <a:t>GT cross-traffic when Cubic is the observation flow</a:t>
            </a:r>
          </a:p>
        </p:txBody>
      </p:sp>
      <p:sp>
        <p:nvSpPr>
          <p:cNvPr id="39" name="TextBox 38">
            <a:extLst>
              <a:ext uri="{FF2B5EF4-FFF2-40B4-BE49-F238E27FC236}">
                <a16:creationId xmlns:a16="http://schemas.microsoft.com/office/drawing/2014/main" id="{F9924567-C80B-6C6A-CFED-794EBAB75BAF}"/>
              </a:ext>
            </a:extLst>
          </p:cNvPr>
          <p:cNvSpPr txBox="1"/>
          <p:nvPr/>
        </p:nvSpPr>
        <p:spPr>
          <a:xfrm>
            <a:off x="8786446" y="4025628"/>
            <a:ext cx="2999153" cy="646986"/>
          </a:xfrm>
          <a:prstGeom prst="roundRect">
            <a:avLst/>
          </a:prstGeom>
          <a:solidFill>
            <a:schemeClr val="bg1">
              <a:alpha val="79855"/>
            </a:schemeClr>
          </a:solidFill>
          <a:ln w="22225">
            <a:solidFill>
              <a:srgbClr val="650116"/>
            </a:solidFill>
            <a:prstDash val="dash"/>
          </a:ln>
        </p:spPr>
        <p:txBody>
          <a:bodyPr wrap="square" rtlCol="0">
            <a:spAutoFit/>
          </a:bodyPr>
          <a:lstStyle/>
          <a:p>
            <a:r>
              <a:rPr lang="en-US" sz="1600">
                <a:latin typeface="Ubuntu Light" panose="020B0304030602030204" pitchFamily="34" charset="0"/>
              </a:rPr>
              <a:t>Estimated cross-traffic when Cubic is the observation flow</a:t>
            </a:r>
          </a:p>
        </p:txBody>
      </p:sp>
      <p:sp>
        <p:nvSpPr>
          <p:cNvPr id="45" name="TextBox 44">
            <a:extLst>
              <a:ext uri="{FF2B5EF4-FFF2-40B4-BE49-F238E27FC236}">
                <a16:creationId xmlns:a16="http://schemas.microsoft.com/office/drawing/2014/main" id="{F9E456EE-2414-4A4F-BAA5-B3AE0A38ED69}"/>
              </a:ext>
            </a:extLst>
          </p:cNvPr>
          <p:cNvSpPr txBox="1"/>
          <p:nvPr/>
        </p:nvSpPr>
        <p:spPr>
          <a:xfrm>
            <a:off x="8786446" y="2282175"/>
            <a:ext cx="2999153" cy="646986"/>
          </a:xfrm>
          <a:prstGeom prst="roundRect">
            <a:avLst/>
          </a:prstGeom>
          <a:solidFill>
            <a:schemeClr val="bg1">
              <a:alpha val="79855"/>
            </a:schemeClr>
          </a:solidFill>
          <a:ln w="22225">
            <a:solidFill>
              <a:srgbClr val="650116"/>
            </a:solidFill>
            <a:prstDash val="dash"/>
          </a:ln>
        </p:spPr>
        <p:txBody>
          <a:bodyPr wrap="square" rtlCol="0">
            <a:spAutoFit/>
          </a:bodyPr>
          <a:lstStyle/>
          <a:p>
            <a:r>
              <a:rPr lang="en-US" sz="1600">
                <a:latin typeface="Ubuntu Light" panose="020B0304030602030204" pitchFamily="34" charset="0"/>
              </a:rPr>
              <a:t>GT cross-traffic when LEDBAT is the observation flow</a:t>
            </a:r>
          </a:p>
        </p:txBody>
      </p:sp>
      <p:cxnSp>
        <p:nvCxnSpPr>
          <p:cNvPr id="54" name="Straight Arrow Connector 78">
            <a:extLst>
              <a:ext uri="{FF2B5EF4-FFF2-40B4-BE49-F238E27FC236}">
                <a16:creationId xmlns:a16="http://schemas.microsoft.com/office/drawing/2014/main" id="{17424A6D-9485-2CC0-FCF6-0052BEC59BBF}"/>
              </a:ext>
            </a:extLst>
          </p:cNvPr>
          <p:cNvCxnSpPr>
            <a:cxnSpLocks/>
          </p:cNvCxnSpPr>
          <p:nvPr/>
        </p:nvCxnSpPr>
        <p:spPr>
          <a:xfrm>
            <a:off x="9271059" y="4794204"/>
            <a:ext cx="0" cy="640080"/>
          </a:xfrm>
          <a:prstGeom prst="straightConnector1">
            <a:avLst/>
          </a:prstGeom>
          <a:ln w="38100" cmpd="sng">
            <a:solidFill>
              <a:schemeClr val="tx2">
                <a:lumMod val="75000"/>
              </a:schemeClr>
            </a:solidFill>
            <a:prstDash val="solid"/>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61" name="TextBox 60">
            <a:extLst>
              <a:ext uri="{FF2B5EF4-FFF2-40B4-BE49-F238E27FC236}">
                <a16:creationId xmlns:a16="http://schemas.microsoft.com/office/drawing/2014/main" id="{337C8EB9-F816-F5E3-CCC9-F89A0CBBA3A9}"/>
              </a:ext>
            </a:extLst>
          </p:cNvPr>
          <p:cNvSpPr txBox="1"/>
          <p:nvPr/>
        </p:nvSpPr>
        <p:spPr>
          <a:xfrm>
            <a:off x="9341360" y="3313064"/>
            <a:ext cx="2215640" cy="369332"/>
          </a:xfrm>
          <a:prstGeom prst="rect">
            <a:avLst/>
          </a:prstGeom>
          <a:noFill/>
        </p:spPr>
        <p:txBody>
          <a:bodyPr wrap="square" rtlCol="0">
            <a:spAutoFit/>
          </a:bodyPr>
          <a:lstStyle/>
          <a:p>
            <a:r>
              <a:rPr lang="en-US">
                <a:solidFill>
                  <a:srgbClr val="79001A"/>
                </a:solidFill>
                <a:latin typeface="Ubuntu" panose="020B0504030602030204" pitchFamily="34" charset="0"/>
              </a:rPr>
              <a:t>Note the disparity!</a:t>
            </a:r>
          </a:p>
        </p:txBody>
      </p:sp>
      <p:cxnSp>
        <p:nvCxnSpPr>
          <p:cNvPr id="62" name="Straight Arrow Connector 78">
            <a:extLst>
              <a:ext uri="{FF2B5EF4-FFF2-40B4-BE49-F238E27FC236}">
                <a16:creationId xmlns:a16="http://schemas.microsoft.com/office/drawing/2014/main" id="{D2542496-0B39-CCCC-4BAA-5BFFF3E244A4}"/>
              </a:ext>
            </a:extLst>
          </p:cNvPr>
          <p:cNvCxnSpPr>
            <a:cxnSpLocks/>
          </p:cNvCxnSpPr>
          <p:nvPr/>
        </p:nvCxnSpPr>
        <p:spPr>
          <a:xfrm>
            <a:off x="9271059" y="3111541"/>
            <a:ext cx="0" cy="731520"/>
          </a:xfrm>
          <a:prstGeom prst="straightConnector1">
            <a:avLst/>
          </a:prstGeom>
          <a:ln w="38100" cmpd="sng">
            <a:solidFill>
              <a:schemeClr val="tx2">
                <a:lumMod val="75000"/>
              </a:schemeClr>
            </a:solidFill>
            <a:prstDash val="solid"/>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092DF1BF-6CE4-BF7D-568D-7952861259F7}"/>
              </a:ext>
            </a:extLst>
          </p:cNvPr>
          <p:cNvSpPr txBox="1"/>
          <p:nvPr/>
        </p:nvSpPr>
        <p:spPr>
          <a:xfrm>
            <a:off x="9341361" y="4924462"/>
            <a:ext cx="2006059" cy="369332"/>
          </a:xfrm>
          <a:prstGeom prst="rect">
            <a:avLst/>
          </a:prstGeom>
          <a:noFill/>
        </p:spPr>
        <p:txBody>
          <a:bodyPr wrap="square" rtlCol="0">
            <a:spAutoFit/>
          </a:bodyPr>
          <a:lstStyle/>
          <a:p>
            <a:r>
              <a:rPr lang="en-US">
                <a:solidFill>
                  <a:srgbClr val="217566"/>
                </a:solidFill>
                <a:latin typeface="Ubuntu" panose="020B0504030602030204" pitchFamily="34" charset="0"/>
              </a:rPr>
              <a:t>Note the match!</a:t>
            </a:r>
          </a:p>
        </p:txBody>
      </p:sp>
      <p:cxnSp>
        <p:nvCxnSpPr>
          <p:cNvPr id="29" name="Curved Connector 28">
            <a:extLst>
              <a:ext uri="{FF2B5EF4-FFF2-40B4-BE49-F238E27FC236}">
                <a16:creationId xmlns:a16="http://schemas.microsoft.com/office/drawing/2014/main" id="{D3AA8820-4C37-892A-E15E-1CC1AE42A340}"/>
              </a:ext>
            </a:extLst>
          </p:cNvPr>
          <p:cNvCxnSpPr/>
          <p:nvPr/>
        </p:nvCxnSpPr>
        <p:spPr>
          <a:xfrm>
            <a:off x="5127868" y="5013362"/>
            <a:ext cx="3493479" cy="849837"/>
          </a:xfrm>
          <a:prstGeom prst="curvedConnector3">
            <a:avLst>
              <a:gd name="adj1" fmla="val 196"/>
            </a:avLst>
          </a:prstGeom>
          <a:ln w="38100" cmpd="sng">
            <a:solidFill>
              <a:schemeClr val="tx2">
                <a:lumMod val="75000"/>
              </a:schemeClr>
            </a:solidFill>
            <a:prstDash val="sysDash"/>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32" name="Curved Connector 31">
            <a:extLst>
              <a:ext uri="{FF2B5EF4-FFF2-40B4-BE49-F238E27FC236}">
                <a16:creationId xmlns:a16="http://schemas.microsoft.com/office/drawing/2014/main" id="{E7B36660-5343-A62C-5350-3D5833180717}"/>
              </a:ext>
            </a:extLst>
          </p:cNvPr>
          <p:cNvCxnSpPr>
            <a:cxnSpLocks/>
          </p:cNvCxnSpPr>
          <p:nvPr/>
        </p:nvCxnSpPr>
        <p:spPr>
          <a:xfrm flipV="1">
            <a:off x="6705600" y="4254500"/>
            <a:ext cx="1915747" cy="418114"/>
          </a:xfrm>
          <a:prstGeom prst="curvedConnector3">
            <a:avLst>
              <a:gd name="adj1" fmla="val -1045"/>
            </a:avLst>
          </a:prstGeom>
          <a:ln w="38100" cmpd="sng">
            <a:solidFill>
              <a:schemeClr val="tx2">
                <a:lumMod val="75000"/>
              </a:schemeClr>
            </a:solidFill>
            <a:prstDash val="sysDash"/>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36" name="Curved Connector 35">
            <a:extLst>
              <a:ext uri="{FF2B5EF4-FFF2-40B4-BE49-F238E27FC236}">
                <a16:creationId xmlns:a16="http://schemas.microsoft.com/office/drawing/2014/main" id="{8AA85E21-8B81-8D40-20F7-10673E4222A3}"/>
              </a:ext>
            </a:extLst>
          </p:cNvPr>
          <p:cNvCxnSpPr>
            <a:cxnSpLocks/>
          </p:cNvCxnSpPr>
          <p:nvPr/>
        </p:nvCxnSpPr>
        <p:spPr>
          <a:xfrm flipV="1">
            <a:off x="6705600" y="2577660"/>
            <a:ext cx="2010546" cy="1358736"/>
          </a:xfrm>
          <a:prstGeom prst="curvedConnector3">
            <a:avLst>
              <a:gd name="adj1" fmla="val -534"/>
            </a:avLst>
          </a:prstGeom>
          <a:ln w="38100" cmpd="sng">
            <a:solidFill>
              <a:schemeClr val="tx2">
                <a:lumMod val="75000"/>
              </a:schemeClr>
            </a:solidFill>
            <a:prstDash val="sysDash"/>
            <a:headEnd type="none" w="lg" len="lg"/>
            <a:tailEnd type="triangle" w="lg" len="lg"/>
          </a:ln>
        </p:spPr>
        <p:style>
          <a:lnRef idx="3">
            <a:schemeClr val="dk1"/>
          </a:lnRef>
          <a:fillRef idx="0">
            <a:schemeClr val="dk1"/>
          </a:fillRef>
          <a:effectRef idx="2">
            <a:schemeClr val="dk1"/>
          </a:effectRef>
          <a:fontRef idx="minor">
            <a:schemeClr val="tx1"/>
          </a:fontRef>
        </p:style>
      </p:cxnSp>
      <p:sp>
        <p:nvSpPr>
          <p:cNvPr id="68" name="Content Placeholder 2">
            <a:extLst>
              <a:ext uri="{FF2B5EF4-FFF2-40B4-BE49-F238E27FC236}">
                <a16:creationId xmlns:a16="http://schemas.microsoft.com/office/drawing/2014/main" id="{58A614A5-416B-FBD3-9099-83F0323C981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1800">
                <a:latin typeface="Ubuntu Light" panose="020B0304030602030204" pitchFamily="34" charset="0"/>
                <a:ea typeface="Noto Sans PhagsPa" panose="020B0502040504020204" pitchFamily="34" charset="0"/>
                <a:cs typeface="Noto Sans PhagsPa" panose="020B0502040504020204" pitchFamily="34" charset="0"/>
              </a:rPr>
              <a:t>But is “non-reactive” cross-traffic which is replay of cross traffic packets good enough?</a:t>
            </a:r>
          </a:p>
        </p:txBody>
      </p:sp>
      <p:sp>
        <p:nvSpPr>
          <p:cNvPr id="71" name="Rounded Rectangle 70">
            <a:extLst>
              <a:ext uri="{FF2B5EF4-FFF2-40B4-BE49-F238E27FC236}">
                <a16:creationId xmlns:a16="http://schemas.microsoft.com/office/drawing/2014/main" id="{923BCBDD-29A0-E621-76CC-E70422720269}"/>
              </a:ext>
            </a:extLst>
          </p:cNvPr>
          <p:cNvSpPr/>
          <p:nvPr/>
        </p:nvSpPr>
        <p:spPr>
          <a:xfrm>
            <a:off x="835674" y="2180821"/>
            <a:ext cx="3090797" cy="748340"/>
          </a:xfrm>
          <a:prstGeom prst="roundRect">
            <a:avLst/>
          </a:prstGeom>
          <a:solidFill>
            <a:schemeClr val="bg1"/>
          </a:solidFill>
          <a:ln w="28575">
            <a:solidFill>
              <a:srgbClr val="6501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Scenario A</a:t>
            </a:r>
          </a:p>
          <a:p>
            <a:pPr algn="ctr"/>
            <a:r>
              <a:rPr lang="en-US" sz="1400">
                <a:solidFill>
                  <a:schemeClr val="tx1"/>
                </a:solidFill>
                <a:latin typeface="Ubuntu Light" panose="020B0304030602030204" pitchFamily="34" charset="0"/>
              </a:rPr>
              <a:t>Self traffic: </a:t>
            </a:r>
            <a:r>
              <a:rPr lang="en-US" sz="1400">
                <a:solidFill>
                  <a:srgbClr val="FF0000"/>
                </a:solidFill>
                <a:latin typeface="Ubuntu Light" panose="020B0304030602030204" pitchFamily="34" charset="0"/>
              </a:rPr>
              <a:t>TCP Cubic </a:t>
            </a:r>
            <a:r>
              <a:rPr lang="en-US" sz="1400">
                <a:solidFill>
                  <a:schemeClr val="tx1"/>
                </a:solidFill>
                <a:latin typeface="Ubuntu Light" panose="020B0304030602030204" pitchFamily="34" charset="0"/>
              </a:rPr>
              <a:t>(aggressive)</a:t>
            </a:r>
          </a:p>
          <a:p>
            <a:pPr algn="ctr"/>
            <a:r>
              <a:rPr lang="en-US" sz="1400">
                <a:solidFill>
                  <a:schemeClr val="tx1"/>
                </a:solidFill>
                <a:latin typeface="Ubuntu Light" panose="020B0304030602030204" pitchFamily="34" charset="0"/>
              </a:rPr>
              <a:t>Cross traffic: </a:t>
            </a:r>
            <a:r>
              <a:rPr lang="en-US" sz="1400">
                <a:solidFill>
                  <a:srgbClr val="FF0000"/>
                </a:solidFill>
                <a:latin typeface="Ubuntu Light" panose="020B0304030602030204" pitchFamily="34" charset="0"/>
              </a:rPr>
              <a:t>TCP Cubic </a:t>
            </a:r>
            <a:r>
              <a:rPr lang="en-US" sz="1400">
                <a:solidFill>
                  <a:schemeClr val="tx1"/>
                </a:solidFill>
                <a:latin typeface="Ubuntu Light" panose="020B0304030602030204" pitchFamily="34" charset="0"/>
              </a:rPr>
              <a:t>(aggressive)</a:t>
            </a:r>
          </a:p>
        </p:txBody>
      </p:sp>
      <p:sp>
        <p:nvSpPr>
          <p:cNvPr id="72" name="Rounded Rectangle 71">
            <a:extLst>
              <a:ext uri="{FF2B5EF4-FFF2-40B4-BE49-F238E27FC236}">
                <a16:creationId xmlns:a16="http://schemas.microsoft.com/office/drawing/2014/main" id="{725F051B-DC83-2258-117D-7DACB5097E91}"/>
              </a:ext>
            </a:extLst>
          </p:cNvPr>
          <p:cNvSpPr/>
          <p:nvPr/>
        </p:nvSpPr>
        <p:spPr>
          <a:xfrm>
            <a:off x="3988531" y="2182503"/>
            <a:ext cx="3090797" cy="748340"/>
          </a:xfrm>
          <a:prstGeom prst="roundRect">
            <a:avLst/>
          </a:prstGeom>
          <a:solidFill>
            <a:schemeClr val="bg1"/>
          </a:solidFill>
          <a:ln w="28575">
            <a:solidFill>
              <a:srgbClr val="6501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Scenario B</a:t>
            </a:r>
          </a:p>
          <a:p>
            <a:pPr algn="ctr"/>
            <a:r>
              <a:rPr lang="en-US" sz="1400">
                <a:solidFill>
                  <a:schemeClr val="tx1"/>
                </a:solidFill>
                <a:latin typeface="Ubuntu Light" panose="020B0304030602030204" pitchFamily="34" charset="0"/>
              </a:rPr>
              <a:t>Self traffic: </a:t>
            </a:r>
            <a:r>
              <a:rPr lang="en-US" sz="1400">
                <a:solidFill>
                  <a:srgbClr val="00B050"/>
                </a:solidFill>
                <a:latin typeface="Ubuntu Light" panose="020B0304030602030204" pitchFamily="34" charset="0"/>
              </a:rPr>
              <a:t>LEDBAT</a:t>
            </a:r>
            <a:r>
              <a:rPr lang="en-US" sz="1400">
                <a:solidFill>
                  <a:schemeClr val="tx1"/>
                </a:solidFill>
                <a:latin typeface="Ubuntu Light" panose="020B0304030602030204" pitchFamily="34" charset="0"/>
              </a:rPr>
              <a:t> (timid)</a:t>
            </a:r>
          </a:p>
          <a:p>
            <a:pPr algn="ctr"/>
            <a:r>
              <a:rPr lang="en-US" sz="1400">
                <a:solidFill>
                  <a:schemeClr val="tx1"/>
                </a:solidFill>
                <a:latin typeface="Ubuntu Light" panose="020B0304030602030204" pitchFamily="34" charset="0"/>
              </a:rPr>
              <a:t>Cross traffic: </a:t>
            </a:r>
            <a:r>
              <a:rPr lang="en-US" sz="1400">
                <a:solidFill>
                  <a:srgbClr val="FF0000"/>
                </a:solidFill>
                <a:latin typeface="Ubuntu Light" panose="020B0304030602030204" pitchFamily="34" charset="0"/>
              </a:rPr>
              <a:t>TCP Cubic </a:t>
            </a:r>
            <a:r>
              <a:rPr lang="en-US" sz="1400">
                <a:solidFill>
                  <a:schemeClr val="tx1"/>
                </a:solidFill>
                <a:latin typeface="Ubuntu Light" panose="020B0304030602030204" pitchFamily="34" charset="0"/>
              </a:rPr>
              <a:t>(aggressive)</a:t>
            </a:r>
          </a:p>
        </p:txBody>
      </p:sp>
      <p:sp>
        <p:nvSpPr>
          <p:cNvPr id="69" name="Rounded Rectangle 68">
            <a:extLst>
              <a:ext uri="{FF2B5EF4-FFF2-40B4-BE49-F238E27FC236}">
                <a16:creationId xmlns:a16="http://schemas.microsoft.com/office/drawing/2014/main" id="{CD941F9D-8AD4-DA5C-A4F0-DD6C444162AD}"/>
              </a:ext>
            </a:extLst>
          </p:cNvPr>
          <p:cNvSpPr/>
          <p:nvPr/>
        </p:nvSpPr>
        <p:spPr>
          <a:xfrm>
            <a:off x="1" y="2112090"/>
            <a:ext cx="12047838" cy="4698268"/>
          </a:xfrm>
          <a:prstGeom prst="roundRect">
            <a:avLst/>
          </a:prstGeom>
          <a:solidFill>
            <a:schemeClr val="bg1">
              <a:alpha val="9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7ECD8BD4-BBF8-6DBC-CD97-4F20759BBEC1}"/>
              </a:ext>
            </a:extLst>
          </p:cNvPr>
          <p:cNvSpPr/>
          <p:nvPr/>
        </p:nvSpPr>
        <p:spPr>
          <a:xfrm>
            <a:off x="304803" y="3314741"/>
            <a:ext cx="11743029" cy="1697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Cross traffic can “react” differently to different kinds of competing traffic which static replay cannot capture!</a:t>
            </a:r>
          </a:p>
        </p:txBody>
      </p:sp>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NRCT limitation</a:t>
            </a:r>
            <a:endPar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Tree>
    <p:extLst>
      <p:ext uri="{BB962C8B-B14F-4D97-AF65-F5344CB8AC3E}">
        <p14:creationId xmlns:p14="http://schemas.microsoft.com/office/powerpoint/2010/main" val="27589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5" grpId="0" animBg="1"/>
      <p:bldP spid="61" grpId="0"/>
      <p:bldP spid="63" grpId="0"/>
      <p:bldP spid="71" grpId="0" animBg="1"/>
      <p:bldP spid="72" grpId="0" animBg="1"/>
      <p:bldP spid="69" grpId="0" animBg="1"/>
      <p:bldP spid="69" grpId="1"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729F23FD-6E23-5096-D3F8-817474AAF9B6}"/>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Ubuntu Light" panose="020B0304030602030204" pitchFamily="34" charset="0"/>
                <a:ea typeface="Noto Sans PhagsPa" panose="020B0502040504020204" pitchFamily="34" charset="0"/>
                <a:cs typeface="Noto Sans PhagsPa" panose="020B0502040504020204" pitchFamily="34" charset="0"/>
              </a:rPr>
              <a:t>Model cross-traffic as a set of reactive TCP flows </a:t>
            </a:r>
            <a:r>
              <a:rPr lang="en-US" sz="1800">
                <a:latin typeface="Ubuntu Light" panose="020B0304030602030204" pitchFamily="34" charset="0"/>
                <a:ea typeface="Noto Sans PhagsPa" panose="020B0502040504020204" pitchFamily="34" charset="0"/>
                <a:cs typeface="Noto Sans PhagsPa" panose="020B0502040504020204" pitchFamily="34" charset="0"/>
                <a:sym typeface="Wingdings" pitchFamily="2" charset="2"/>
              </a:rPr>
              <a:t> </a:t>
            </a:r>
            <a:r>
              <a:rPr lang="en-US" sz="1800" b="1">
                <a:solidFill>
                  <a:srgbClr val="FF0000"/>
                </a:solidFill>
                <a:latin typeface="Ubuntu Light" panose="020B0304030602030204" pitchFamily="34" charset="0"/>
                <a:ea typeface="Noto Sans PhagsPa" panose="020B0502040504020204" pitchFamily="34" charset="0"/>
                <a:cs typeface="Noto Sans PhagsPa" panose="020B0502040504020204" pitchFamily="34" charset="0"/>
                <a:sym typeface="Wingdings" pitchFamily="2" charset="2"/>
              </a:rPr>
              <a:t>Reactive Cross Traffic (RCT)</a:t>
            </a:r>
            <a:endParaRPr lang="en-US" sz="1800" b="1">
              <a:solidFill>
                <a:srgbClr val="FF0000"/>
              </a:solidFill>
              <a:latin typeface="Ubuntu Light" panose="020B0304030602030204" pitchFamily="34" charset="0"/>
              <a:ea typeface="Noto Sans PhagsPa" panose="020B0502040504020204" pitchFamily="34" charset="0"/>
              <a:cs typeface="Noto Sans PhagsPa" panose="020B0502040504020204" pitchFamily="34" charset="0"/>
            </a:endParaRPr>
          </a:p>
        </p:txBody>
      </p:sp>
      <p:pic>
        <p:nvPicPr>
          <p:cNvPr id="8" name="Graphic 7" descr="Lightbulb and gear with solid fill">
            <a:extLst>
              <a:ext uri="{FF2B5EF4-FFF2-40B4-BE49-F238E27FC236}">
                <a16:creationId xmlns:a16="http://schemas.microsoft.com/office/drawing/2014/main" id="{69848F9E-CAD6-A137-2623-96A4722B6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964429">
            <a:off x="47261" y="1577935"/>
            <a:ext cx="914400" cy="914400"/>
          </a:xfrm>
          <a:prstGeom prst="rect">
            <a:avLst/>
          </a:prstGeom>
        </p:spPr>
      </p:pic>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Reactive Cross Traffic (RCT)</a:t>
            </a:r>
          </a:p>
        </p:txBody>
      </p:sp>
      <p:sp>
        <p:nvSpPr>
          <p:cNvPr id="82" name="Rounded Rectangle 81">
            <a:extLst>
              <a:ext uri="{FF2B5EF4-FFF2-40B4-BE49-F238E27FC236}">
                <a16:creationId xmlns:a16="http://schemas.microsoft.com/office/drawing/2014/main" id="{27EBF5A7-1F38-2324-EF7D-3FE38335B20C}"/>
              </a:ext>
            </a:extLst>
          </p:cNvPr>
          <p:cNvSpPr/>
          <p:nvPr/>
        </p:nvSpPr>
        <p:spPr>
          <a:xfrm>
            <a:off x="1120293" y="2656270"/>
            <a:ext cx="3766385" cy="1463040"/>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Ubuntu Light" panose="020B0304030602030204" pitchFamily="34" charset="0"/>
              </a:rPr>
              <a:t>Static NRCT estimate time series</a:t>
            </a:r>
          </a:p>
          <a:p>
            <a:pPr algn="ctr"/>
            <a:endParaRPr lang="en-US">
              <a:solidFill>
                <a:schemeClr val="tx1"/>
              </a:solidFill>
              <a:latin typeface="Ubuntu Light" panose="020B0304030602030204" pitchFamily="34" charset="0"/>
            </a:endParaRPr>
          </a:p>
          <a:p>
            <a:pPr algn="ctr"/>
            <a:r>
              <a:rPr lang="en-US">
                <a:solidFill>
                  <a:srgbClr val="F33628"/>
                </a:solidFill>
                <a:latin typeface="Ubuntu Light" panose="020B0304030602030204" pitchFamily="34" charset="0"/>
              </a:rPr>
              <a:t>&lt;3.6 mbps, t = 0s&gt;</a:t>
            </a:r>
          </a:p>
          <a:p>
            <a:pPr algn="ctr"/>
            <a:r>
              <a:rPr lang="en-US">
                <a:solidFill>
                  <a:srgbClr val="F33628"/>
                </a:solidFill>
                <a:latin typeface="Ubuntu Light" panose="020B0304030602030204" pitchFamily="34" charset="0"/>
              </a:rPr>
              <a:t>&lt;4.5 mbps, t = 1s&gt;</a:t>
            </a:r>
          </a:p>
          <a:p>
            <a:pPr algn="ctr"/>
            <a:r>
              <a:rPr lang="en-US">
                <a:solidFill>
                  <a:srgbClr val="F33628"/>
                </a:solidFill>
                <a:latin typeface="Ubuntu Light" panose="020B0304030602030204" pitchFamily="34" charset="0"/>
              </a:rPr>
              <a:t>…</a:t>
            </a:r>
          </a:p>
        </p:txBody>
      </p:sp>
      <p:cxnSp>
        <p:nvCxnSpPr>
          <p:cNvPr id="84" name="Straight Arrow Connector 83">
            <a:extLst>
              <a:ext uri="{FF2B5EF4-FFF2-40B4-BE49-F238E27FC236}">
                <a16:creationId xmlns:a16="http://schemas.microsoft.com/office/drawing/2014/main" id="{63A60331-17C4-B9F0-CF2D-CF51876A1CB8}"/>
              </a:ext>
            </a:extLst>
          </p:cNvPr>
          <p:cNvCxnSpPr/>
          <p:nvPr/>
        </p:nvCxnSpPr>
        <p:spPr>
          <a:xfrm>
            <a:off x="5160605" y="3440345"/>
            <a:ext cx="1311521"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4A7303-56C2-35A6-FD33-34CDC73244D8}"/>
              </a:ext>
            </a:extLst>
          </p:cNvPr>
          <p:cNvSpPr txBox="1"/>
          <p:nvPr/>
        </p:nvSpPr>
        <p:spPr>
          <a:xfrm>
            <a:off x="6834839" y="2621554"/>
            <a:ext cx="3446737" cy="1634490"/>
          </a:xfrm>
          <a:prstGeom prst="roundRect">
            <a:avLst/>
          </a:prstGeom>
          <a:noFill/>
          <a:ln w="28575">
            <a:solidFill>
              <a:schemeClr val="tx1"/>
            </a:solidFill>
            <a:prstDash val="dash"/>
          </a:ln>
        </p:spPr>
        <p:txBody>
          <a:bodyPr wrap="square">
            <a:spAutoFit/>
          </a:bodyPr>
          <a:lstStyle/>
          <a:p>
            <a:pPr algn="ctr"/>
            <a:r>
              <a:rPr lang="en-US">
                <a:latin typeface="Ubuntu Light" panose="020B0304030602030204" pitchFamily="34" charset="0"/>
              </a:rPr>
              <a:t>List of Reactive TCP flows</a:t>
            </a:r>
          </a:p>
          <a:p>
            <a:pPr algn="ctr"/>
            <a:endParaRPr lang="en-US">
              <a:latin typeface="Ubuntu Light" panose="020B0304030602030204" pitchFamily="34" charset="0"/>
            </a:endParaRPr>
          </a:p>
          <a:p>
            <a:pPr algn="ctr"/>
            <a:r>
              <a:rPr lang="en-US">
                <a:solidFill>
                  <a:srgbClr val="F33628"/>
                </a:solidFill>
                <a:latin typeface="Ubuntu Light" panose="020B0304030602030204" pitchFamily="34" charset="0"/>
              </a:rPr>
              <a:t>&lt;Cubic, start: 3s, end: 10s&gt;</a:t>
            </a:r>
          </a:p>
          <a:p>
            <a:pPr algn="ctr"/>
            <a:r>
              <a:rPr lang="en-US">
                <a:solidFill>
                  <a:srgbClr val="F33628"/>
                </a:solidFill>
                <a:latin typeface="Ubuntu Light" panose="020B0304030602030204" pitchFamily="34" charset="0"/>
              </a:rPr>
              <a:t>&lt;Vegas, start: 5s, end: 15s&gt;</a:t>
            </a:r>
          </a:p>
          <a:p>
            <a:pPr algn="ctr"/>
            <a:r>
              <a:rPr lang="en-US">
                <a:solidFill>
                  <a:srgbClr val="F33628"/>
                </a:solidFill>
                <a:latin typeface="Ubuntu Light" panose="020B0304030602030204" pitchFamily="34" charset="0"/>
              </a:rPr>
              <a:t>… </a:t>
            </a:r>
          </a:p>
        </p:txBody>
      </p:sp>
      <p:grpSp>
        <p:nvGrpSpPr>
          <p:cNvPr id="81" name="Group 80">
            <a:extLst>
              <a:ext uri="{FF2B5EF4-FFF2-40B4-BE49-F238E27FC236}">
                <a16:creationId xmlns:a16="http://schemas.microsoft.com/office/drawing/2014/main" id="{C0753EE4-9442-3004-E5A8-32FC99512499}"/>
              </a:ext>
            </a:extLst>
          </p:cNvPr>
          <p:cNvGrpSpPr/>
          <p:nvPr/>
        </p:nvGrpSpPr>
        <p:grpSpPr>
          <a:xfrm>
            <a:off x="681110" y="2234974"/>
            <a:ext cx="10804767" cy="4547783"/>
            <a:chOff x="1083197" y="2260070"/>
            <a:chExt cx="10804767" cy="4547783"/>
          </a:xfrm>
        </p:grpSpPr>
        <p:grpSp>
          <p:nvGrpSpPr>
            <p:cNvPr id="77" name="Group 76">
              <a:extLst>
                <a:ext uri="{FF2B5EF4-FFF2-40B4-BE49-F238E27FC236}">
                  <a16:creationId xmlns:a16="http://schemas.microsoft.com/office/drawing/2014/main" id="{65BA622B-BF22-0541-28C8-620CDA5992F0}"/>
                </a:ext>
              </a:extLst>
            </p:cNvPr>
            <p:cNvGrpSpPr/>
            <p:nvPr/>
          </p:nvGrpSpPr>
          <p:grpSpPr>
            <a:xfrm>
              <a:off x="1083197" y="2260070"/>
              <a:ext cx="10804767" cy="4547783"/>
              <a:chOff x="1349897" y="2234670"/>
              <a:chExt cx="10804767" cy="4547783"/>
            </a:xfrm>
          </p:grpSpPr>
          <p:grpSp>
            <p:nvGrpSpPr>
              <p:cNvPr id="76" name="Group 75">
                <a:extLst>
                  <a:ext uri="{FF2B5EF4-FFF2-40B4-BE49-F238E27FC236}">
                    <a16:creationId xmlns:a16="http://schemas.microsoft.com/office/drawing/2014/main" id="{647277BA-2B8D-0892-D136-E943A7A8115C}"/>
                  </a:ext>
                </a:extLst>
              </p:cNvPr>
              <p:cNvGrpSpPr/>
              <p:nvPr/>
            </p:nvGrpSpPr>
            <p:grpSpPr>
              <a:xfrm>
                <a:off x="1349897" y="2234670"/>
                <a:ext cx="10804767" cy="4547783"/>
                <a:chOff x="1349897" y="2234670"/>
                <a:chExt cx="10804767" cy="4547783"/>
              </a:xfrm>
            </p:grpSpPr>
            <p:sp>
              <p:nvSpPr>
                <p:cNvPr id="34" name="Rounded Rectangle 33">
                  <a:extLst>
                    <a:ext uri="{FF2B5EF4-FFF2-40B4-BE49-F238E27FC236}">
                      <a16:creationId xmlns:a16="http://schemas.microsoft.com/office/drawing/2014/main" id="{A3BE681B-7168-A52E-DD05-1438C4BF00E4}"/>
                    </a:ext>
                  </a:extLst>
                </p:cNvPr>
                <p:cNvSpPr/>
                <p:nvPr/>
              </p:nvSpPr>
              <p:spPr>
                <a:xfrm>
                  <a:off x="1349897" y="2234670"/>
                  <a:ext cx="10804767" cy="4547783"/>
                </a:xfrm>
                <a:prstGeom prst="roundRect">
                  <a:avLst/>
                </a:prstGeom>
                <a:solidFill>
                  <a:srgbClr val="0020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B2A15074-1F8A-140E-B3A3-F696B8952858}"/>
                    </a:ext>
                  </a:extLst>
                </p:cNvPr>
                <p:cNvCxnSpPr/>
                <p:nvPr/>
              </p:nvCxnSpPr>
              <p:spPr>
                <a:xfrm>
                  <a:off x="2265186" y="5673947"/>
                  <a:ext cx="3029725" cy="0"/>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92B63FE-A156-75E0-065C-0ADC29AABED0}"/>
                    </a:ext>
                  </a:extLst>
                </p:cNvPr>
                <p:cNvCxnSpPr>
                  <a:cxnSpLocks/>
                </p:cNvCxnSpPr>
                <p:nvPr/>
              </p:nvCxnSpPr>
              <p:spPr>
                <a:xfrm flipV="1">
                  <a:off x="2277886" y="3666242"/>
                  <a:ext cx="0" cy="2007705"/>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FCAA41C-F07C-3FB2-1B09-2AC7FCA6263F}"/>
                    </a:ext>
                  </a:extLst>
                </p:cNvPr>
                <p:cNvSpPr txBox="1"/>
                <p:nvPr/>
              </p:nvSpPr>
              <p:spPr>
                <a:xfrm>
                  <a:off x="1913442" y="3146112"/>
                  <a:ext cx="778786" cy="369332"/>
                </a:xfrm>
                <a:prstGeom prst="rect">
                  <a:avLst/>
                </a:prstGeom>
                <a:noFill/>
              </p:spPr>
              <p:txBody>
                <a:bodyPr wrap="square" rtlCol="0">
                  <a:spAutoFit/>
                </a:bodyPr>
                <a:lstStyle/>
                <a:p>
                  <a:pPr algn="ctr"/>
                  <a:r>
                    <a:rPr lang="en-US">
                      <a:solidFill>
                        <a:schemeClr val="bg1"/>
                      </a:solidFill>
                      <a:latin typeface="Ubuntu Light" panose="020B0304030602030204" pitchFamily="34" charset="0"/>
                    </a:rPr>
                    <a:t>Rate</a:t>
                  </a:r>
                </a:p>
              </p:txBody>
            </p:sp>
            <p:sp>
              <p:nvSpPr>
                <p:cNvPr id="41" name="TextBox 40">
                  <a:extLst>
                    <a:ext uri="{FF2B5EF4-FFF2-40B4-BE49-F238E27FC236}">
                      <a16:creationId xmlns:a16="http://schemas.microsoft.com/office/drawing/2014/main" id="{F8A1FA27-0CD1-D912-487A-FC4973594209}"/>
                    </a:ext>
                  </a:extLst>
                </p:cNvPr>
                <p:cNvSpPr txBox="1"/>
                <p:nvPr/>
              </p:nvSpPr>
              <p:spPr>
                <a:xfrm>
                  <a:off x="5377299" y="5488732"/>
                  <a:ext cx="691215" cy="369332"/>
                </a:xfrm>
                <a:prstGeom prst="rect">
                  <a:avLst/>
                </a:prstGeom>
                <a:noFill/>
              </p:spPr>
              <p:txBody>
                <a:bodyPr wrap="none" rtlCol="0">
                  <a:spAutoFit/>
                </a:bodyPr>
                <a:lstStyle/>
                <a:p>
                  <a:r>
                    <a:rPr lang="en-US">
                      <a:solidFill>
                        <a:schemeClr val="bg1"/>
                      </a:solidFill>
                      <a:latin typeface="Ubuntu Light" panose="020B0304030602030204" pitchFamily="34" charset="0"/>
                    </a:rPr>
                    <a:t>Time</a:t>
                  </a:r>
                </a:p>
              </p:txBody>
            </p:sp>
            <p:sp>
              <p:nvSpPr>
                <p:cNvPr id="53" name="Freeform 52">
                  <a:extLst>
                    <a:ext uri="{FF2B5EF4-FFF2-40B4-BE49-F238E27FC236}">
                      <a16:creationId xmlns:a16="http://schemas.microsoft.com/office/drawing/2014/main" id="{55AB95AB-F9CA-F6A4-CC50-295E750EF150}"/>
                    </a:ext>
                  </a:extLst>
                </p:cNvPr>
                <p:cNvSpPr/>
                <p:nvPr/>
              </p:nvSpPr>
              <p:spPr>
                <a:xfrm>
                  <a:off x="2442986" y="4170270"/>
                  <a:ext cx="2514600" cy="1181100"/>
                </a:xfrm>
                <a:custGeom>
                  <a:avLst/>
                  <a:gdLst>
                    <a:gd name="connsiteX0" fmla="*/ 0 w 2514600"/>
                    <a:gd name="connsiteY0" fmla="*/ 1143000 h 1181100"/>
                    <a:gd name="connsiteX1" fmla="*/ 165100 w 2514600"/>
                    <a:gd name="connsiteY1" fmla="*/ 1181100 h 1181100"/>
                    <a:gd name="connsiteX2" fmla="*/ 330200 w 2514600"/>
                    <a:gd name="connsiteY2" fmla="*/ 1168400 h 1181100"/>
                    <a:gd name="connsiteX3" fmla="*/ 368300 w 2514600"/>
                    <a:gd name="connsiteY3" fmla="*/ 1155700 h 1181100"/>
                    <a:gd name="connsiteX4" fmla="*/ 381000 w 2514600"/>
                    <a:gd name="connsiteY4" fmla="*/ 1117600 h 1181100"/>
                    <a:gd name="connsiteX5" fmla="*/ 406400 w 2514600"/>
                    <a:gd name="connsiteY5" fmla="*/ 1066800 h 1181100"/>
                    <a:gd name="connsiteX6" fmla="*/ 419100 w 2514600"/>
                    <a:gd name="connsiteY6" fmla="*/ 1028700 h 1181100"/>
                    <a:gd name="connsiteX7" fmla="*/ 444500 w 2514600"/>
                    <a:gd name="connsiteY7" fmla="*/ 965200 h 1181100"/>
                    <a:gd name="connsiteX8" fmla="*/ 469900 w 2514600"/>
                    <a:gd name="connsiteY8" fmla="*/ 914400 h 1181100"/>
                    <a:gd name="connsiteX9" fmla="*/ 482600 w 2514600"/>
                    <a:gd name="connsiteY9" fmla="*/ 876300 h 1181100"/>
                    <a:gd name="connsiteX10" fmla="*/ 533400 w 2514600"/>
                    <a:gd name="connsiteY10" fmla="*/ 749300 h 1181100"/>
                    <a:gd name="connsiteX11" fmla="*/ 546100 w 2514600"/>
                    <a:gd name="connsiteY11" fmla="*/ 698500 h 1181100"/>
                    <a:gd name="connsiteX12" fmla="*/ 584200 w 2514600"/>
                    <a:gd name="connsiteY12" fmla="*/ 635000 h 1181100"/>
                    <a:gd name="connsiteX13" fmla="*/ 622300 w 2514600"/>
                    <a:gd name="connsiteY13" fmla="*/ 558800 h 1181100"/>
                    <a:gd name="connsiteX14" fmla="*/ 685800 w 2514600"/>
                    <a:gd name="connsiteY14" fmla="*/ 419100 h 1181100"/>
                    <a:gd name="connsiteX15" fmla="*/ 736600 w 2514600"/>
                    <a:gd name="connsiteY15" fmla="*/ 317500 h 1181100"/>
                    <a:gd name="connsiteX16" fmla="*/ 774700 w 2514600"/>
                    <a:gd name="connsiteY16" fmla="*/ 279400 h 1181100"/>
                    <a:gd name="connsiteX17" fmla="*/ 800100 w 2514600"/>
                    <a:gd name="connsiteY17" fmla="*/ 228600 h 1181100"/>
                    <a:gd name="connsiteX18" fmla="*/ 825500 w 2514600"/>
                    <a:gd name="connsiteY18" fmla="*/ 190500 h 1181100"/>
                    <a:gd name="connsiteX19" fmla="*/ 876300 w 2514600"/>
                    <a:gd name="connsiteY19" fmla="*/ 88900 h 1181100"/>
                    <a:gd name="connsiteX20" fmla="*/ 901700 w 2514600"/>
                    <a:gd name="connsiteY20" fmla="*/ 50800 h 1181100"/>
                    <a:gd name="connsiteX21" fmla="*/ 914400 w 2514600"/>
                    <a:gd name="connsiteY21" fmla="*/ 12700 h 1181100"/>
                    <a:gd name="connsiteX22" fmla="*/ 952500 w 2514600"/>
                    <a:gd name="connsiteY22" fmla="*/ 0 h 1181100"/>
                    <a:gd name="connsiteX23" fmla="*/ 1016000 w 2514600"/>
                    <a:gd name="connsiteY23" fmla="*/ 12700 h 1181100"/>
                    <a:gd name="connsiteX24" fmla="*/ 1092200 w 2514600"/>
                    <a:gd name="connsiteY24" fmla="*/ 165100 h 1181100"/>
                    <a:gd name="connsiteX25" fmla="*/ 1104900 w 2514600"/>
                    <a:gd name="connsiteY25" fmla="*/ 228600 h 1181100"/>
                    <a:gd name="connsiteX26" fmla="*/ 1117600 w 2514600"/>
                    <a:gd name="connsiteY26" fmla="*/ 266700 h 1181100"/>
                    <a:gd name="connsiteX27" fmla="*/ 1193800 w 2514600"/>
                    <a:gd name="connsiteY27" fmla="*/ 292100 h 1181100"/>
                    <a:gd name="connsiteX28" fmla="*/ 1231900 w 2514600"/>
                    <a:gd name="connsiteY28" fmla="*/ 266700 h 1181100"/>
                    <a:gd name="connsiteX29" fmla="*/ 1320800 w 2514600"/>
                    <a:gd name="connsiteY29" fmla="*/ 355600 h 1181100"/>
                    <a:gd name="connsiteX30" fmla="*/ 1346200 w 2514600"/>
                    <a:gd name="connsiteY30" fmla="*/ 393700 h 1181100"/>
                    <a:gd name="connsiteX31" fmla="*/ 1371600 w 2514600"/>
                    <a:gd name="connsiteY31" fmla="*/ 469900 h 1181100"/>
                    <a:gd name="connsiteX32" fmla="*/ 1384300 w 2514600"/>
                    <a:gd name="connsiteY32" fmla="*/ 508000 h 1181100"/>
                    <a:gd name="connsiteX33" fmla="*/ 1409700 w 2514600"/>
                    <a:gd name="connsiteY33" fmla="*/ 660400 h 1181100"/>
                    <a:gd name="connsiteX34" fmla="*/ 1447800 w 2514600"/>
                    <a:gd name="connsiteY34" fmla="*/ 736600 h 1181100"/>
                    <a:gd name="connsiteX35" fmla="*/ 1473200 w 2514600"/>
                    <a:gd name="connsiteY35" fmla="*/ 787400 h 1181100"/>
                    <a:gd name="connsiteX36" fmla="*/ 1485900 w 2514600"/>
                    <a:gd name="connsiteY36" fmla="*/ 838200 h 1181100"/>
                    <a:gd name="connsiteX37" fmla="*/ 1511300 w 2514600"/>
                    <a:gd name="connsiteY37" fmla="*/ 876300 h 1181100"/>
                    <a:gd name="connsiteX38" fmla="*/ 1524000 w 2514600"/>
                    <a:gd name="connsiteY38" fmla="*/ 914400 h 1181100"/>
                    <a:gd name="connsiteX39" fmla="*/ 1549400 w 2514600"/>
                    <a:gd name="connsiteY39" fmla="*/ 952500 h 1181100"/>
                    <a:gd name="connsiteX40" fmla="*/ 1562100 w 2514600"/>
                    <a:gd name="connsiteY40" fmla="*/ 990600 h 1181100"/>
                    <a:gd name="connsiteX41" fmla="*/ 1651000 w 2514600"/>
                    <a:gd name="connsiteY41" fmla="*/ 1092200 h 1181100"/>
                    <a:gd name="connsiteX42" fmla="*/ 1689100 w 2514600"/>
                    <a:gd name="connsiteY42" fmla="*/ 1104900 h 1181100"/>
                    <a:gd name="connsiteX43" fmla="*/ 1828800 w 2514600"/>
                    <a:gd name="connsiteY43" fmla="*/ 1117600 h 1181100"/>
                    <a:gd name="connsiteX44" fmla="*/ 1943100 w 2514600"/>
                    <a:gd name="connsiteY44" fmla="*/ 1130300 h 1181100"/>
                    <a:gd name="connsiteX45" fmla="*/ 2019300 w 2514600"/>
                    <a:gd name="connsiteY45" fmla="*/ 1143000 h 1181100"/>
                    <a:gd name="connsiteX46" fmla="*/ 2247900 w 2514600"/>
                    <a:gd name="connsiteY46" fmla="*/ 1155700 h 1181100"/>
                    <a:gd name="connsiteX47" fmla="*/ 2425700 w 2514600"/>
                    <a:gd name="connsiteY47" fmla="*/ 1143000 h 1181100"/>
                    <a:gd name="connsiteX48" fmla="*/ 2514600 w 2514600"/>
                    <a:gd name="connsiteY48" fmla="*/ 11557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14600" h="1181100" extrusionOk="0">
                      <a:moveTo>
                        <a:pt x="0" y="1143000"/>
                      </a:moveTo>
                      <a:cubicBezTo>
                        <a:pt x="29265" y="1148060"/>
                        <a:pt x="115403" y="1183082"/>
                        <a:pt x="165100" y="1181100"/>
                      </a:cubicBezTo>
                      <a:cubicBezTo>
                        <a:pt x="222843" y="1181636"/>
                        <a:pt x="263726" y="1172997"/>
                        <a:pt x="330200" y="1168400"/>
                      </a:cubicBezTo>
                      <a:cubicBezTo>
                        <a:pt x="341271" y="1165758"/>
                        <a:pt x="358383" y="1167661"/>
                        <a:pt x="368300" y="1155700"/>
                      </a:cubicBezTo>
                      <a:cubicBezTo>
                        <a:pt x="376748" y="1145677"/>
                        <a:pt x="376181" y="1130122"/>
                        <a:pt x="381000" y="1117600"/>
                      </a:cubicBezTo>
                      <a:cubicBezTo>
                        <a:pt x="393241" y="1100766"/>
                        <a:pt x="400269" y="1081470"/>
                        <a:pt x="406400" y="1066800"/>
                      </a:cubicBezTo>
                      <a:cubicBezTo>
                        <a:pt x="411056" y="1054401"/>
                        <a:pt x="414004" y="1041608"/>
                        <a:pt x="419100" y="1028700"/>
                      </a:cubicBezTo>
                      <a:cubicBezTo>
                        <a:pt x="426546" y="1002021"/>
                        <a:pt x="434679" y="986813"/>
                        <a:pt x="444500" y="965200"/>
                      </a:cubicBezTo>
                      <a:cubicBezTo>
                        <a:pt x="452784" y="948233"/>
                        <a:pt x="466181" y="932700"/>
                        <a:pt x="469900" y="914400"/>
                      </a:cubicBezTo>
                      <a:cubicBezTo>
                        <a:pt x="474553" y="901995"/>
                        <a:pt x="480857" y="891300"/>
                        <a:pt x="482600" y="876300"/>
                      </a:cubicBezTo>
                      <a:cubicBezTo>
                        <a:pt x="505309" y="843186"/>
                        <a:pt x="523179" y="802200"/>
                        <a:pt x="533400" y="749300"/>
                      </a:cubicBezTo>
                      <a:cubicBezTo>
                        <a:pt x="539015" y="734496"/>
                        <a:pt x="541736" y="717788"/>
                        <a:pt x="546100" y="698500"/>
                      </a:cubicBezTo>
                      <a:cubicBezTo>
                        <a:pt x="559682" y="672829"/>
                        <a:pt x="573954" y="653347"/>
                        <a:pt x="584200" y="635000"/>
                      </a:cubicBezTo>
                      <a:cubicBezTo>
                        <a:pt x="630258" y="530911"/>
                        <a:pt x="546785" y="666111"/>
                        <a:pt x="622300" y="558800"/>
                      </a:cubicBezTo>
                      <a:cubicBezTo>
                        <a:pt x="633844" y="447545"/>
                        <a:pt x="611520" y="523791"/>
                        <a:pt x="685800" y="419100"/>
                      </a:cubicBezTo>
                      <a:cubicBezTo>
                        <a:pt x="705092" y="379375"/>
                        <a:pt x="704433" y="347423"/>
                        <a:pt x="736600" y="317500"/>
                      </a:cubicBezTo>
                      <a:cubicBezTo>
                        <a:pt x="748247" y="306684"/>
                        <a:pt x="766044" y="295340"/>
                        <a:pt x="774700" y="279400"/>
                      </a:cubicBezTo>
                      <a:cubicBezTo>
                        <a:pt x="785567" y="267247"/>
                        <a:pt x="793285" y="243509"/>
                        <a:pt x="800100" y="228600"/>
                      </a:cubicBezTo>
                      <a:cubicBezTo>
                        <a:pt x="805518" y="218769"/>
                        <a:pt x="815513" y="204043"/>
                        <a:pt x="825500" y="190500"/>
                      </a:cubicBezTo>
                      <a:cubicBezTo>
                        <a:pt x="847900" y="165712"/>
                        <a:pt x="845681" y="125476"/>
                        <a:pt x="876300" y="88900"/>
                      </a:cubicBezTo>
                      <a:cubicBezTo>
                        <a:pt x="885088" y="74363"/>
                        <a:pt x="892290" y="64306"/>
                        <a:pt x="901700" y="50800"/>
                      </a:cubicBezTo>
                      <a:cubicBezTo>
                        <a:pt x="908387" y="39428"/>
                        <a:pt x="904371" y="23866"/>
                        <a:pt x="914400" y="12700"/>
                      </a:cubicBezTo>
                      <a:cubicBezTo>
                        <a:pt x="922540" y="5897"/>
                        <a:pt x="938489" y="2493"/>
                        <a:pt x="952500" y="0"/>
                      </a:cubicBezTo>
                      <a:cubicBezTo>
                        <a:pt x="978055" y="5608"/>
                        <a:pt x="998924" y="-1320"/>
                        <a:pt x="1016000" y="12700"/>
                      </a:cubicBezTo>
                      <a:cubicBezTo>
                        <a:pt x="1058350" y="44625"/>
                        <a:pt x="1079310" y="123041"/>
                        <a:pt x="1092200" y="165100"/>
                      </a:cubicBezTo>
                      <a:cubicBezTo>
                        <a:pt x="1095734" y="188445"/>
                        <a:pt x="1098199" y="203041"/>
                        <a:pt x="1104900" y="228600"/>
                      </a:cubicBezTo>
                      <a:cubicBezTo>
                        <a:pt x="1109484" y="240582"/>
                        <a:pt x="1107509" y="257526"/>
                        <a:pt x="1117600" y="266700"/>
                      </a:cubicBezTo>
                      <a:cubicBezTo>
                        <a:pt x="1139386" y="282262"/>
                        <a:pt x="1193800" y="292100"/>
                        <a:pt x="1193800" y="292100"/>
                      </a:cubicBezTo>
                      <a:cubicBezTo>
                        <a:pt x="1204949" y="284503"/>
                        <a:pt x="1217661" y="271423"/>
                        <a:pt x="1231900" y="266700"/>
                      </a:cubicBezTo>
                      <a:cubicBezTo>
                        <a:pt x="1280241" y="258598"/>
                        <a:pt x="1307965" y="338896"/>
                        <a:pt x="1320800" y="355600"/>
                      </a:cubicBezTo>
                      <a:cubicBezTo>
                        <a:pt x="1332592" y="369254"/>
                        <a:pt x="1340617" y="376755"/>
                        <a:pt x="1346200" y="393700"/>
                      </a:cubicBezTo>
                      <a:cubicBezTo>
                        <a:pt x="1352134" y="411132"/>
                        <a:pt x="1355454" y="438882"/>
                        <a:pt x="1371600" y="469900"/>
                      </a:cubicBezTo>
                      <a:cubicBezTo>
                        <a:pt x="1375224" y="482993"/>
                        <a:pt x="1380951" y="493077"/>
                        <a:pt x="1384300" y="508000"/>
                      </a:cubicBezTo>
                      <a:cubicBezTo>
                        <a:pt x="1387712" y="559406"/>
                        <a:pt x="1381965" y="618423"/>
                        <a:pt x="1409700" y="660400"/>
                      </a:cubicBezTo>
                      <a:cubicBezTo>
                        <a:pt x="1457871" y="737089"/>
                        <a:pt x="1420887" y="674902"/>
                        <a:pt x="1447800" y="736600"/>
                      </a:cubicBezTo>
                      <a:cubicBezTo>
                        <a:pt x="1456116" y="754400"/>
                        <a:pt x="1469470" y="772524"/>
                        <a:pt x="1473200" y="787400"/>
                      </a:cubicBezTo>
                      <a:cubicBezTo>
                        <a:pt x="1479436" y="804120"/>
                        <a:pt x="1482171" y="823482"/>
                        <a:pt x="1485900" y="838200"/>
                      </a:cubicBezTo>
                      <a:cubicBezTo>
                        <a:pt x="1490188" y="852548"/>
                        <a:pt x="1504094" y="864041"/>
                        <a:pt x="1511300" y="876300"/>
                      </a:cubicBezTo>
                      <a:cubicBezTo>
                        <a:pt x="1519265" y="884943"/>
                        <a:pt x="1517759" y="902780"/>
                        <a:pt x="1524000" y="914400"/>
                      </a:cubicBezTo>
                      <a:cubicBezTo>
                        <a:pt x="1530926" y="932616"/>
                        <a:pt x="1544388" y="937220"/>
                        <a:pt x="1549400" y="952500"/>
                      </a:cubicBezTo>
                      <a:cubicBezTo>
                        <a:pt x="1554955" y="965824"/>
                        <a:pt x="1558852" y="980014"/>
                        <a:pt x="1562100" y="990600"/>
                      </a:cubicBezTo>
                      <a:cubicBezTo>
                        <a:pt x="1590125" y="1040807"/>
                        <a:pt x="1606129" y="1067245"/>
                        <a:pt x="1651000" y="1092200"/>
                      </a:cubicBezTo>
                      <a:cubicBezTo>
                        <a:pt x="1663858" y="1095081"/>
                        <a:pt x="1674821" y="1101182"/>
                        <a:pt x="1689100" y="1104900"/>
                      </a:cubicBezTo>
                      <a:cubicBezTo>
                        <a:pt x="1736664" y="1100192"/>
                        <a:pt x="1787084" y="1123212"/>
                        <a:pt x="1828800" y="1117600"/>
                      </a:cubicBezTo>
                      <a:cubicBezTo>
                        <a:pt x="1864536" y="1131262"/>
                        <a:pt x="1894614" y="1127993"/>
                        <a:pt x="1943100" y="1130300"/>
                      </a:cubicBezTo>
                      <a:cubicBezTo>
                        <a:pt x="1967876" y="1135961"/>
                        <a:pt x="1996659" y="1146184"/>
                        <a:pt x="2019300" y="1143000"/>
                      </a:cubicBezTo>
                      <a:cubicBezTo>
                        <a:pt x="2109090" y="1162424"/>
                        <a:pt x="2187387" y="1138570"/>
                        <a:pt x="2247900" y="1155700"/>
                      </a:cubicBezTo>
                      <a:cubicBezTo>
                        <a:pt x="2307302" y="1147522"/>
                        <a:pt x="2365355" y="1141286"/>
                        <a:pt x="2425700" y="1143000"/>
                      </a:cubicBezTo>
                      <a:cubicBezTo>
                        <a:pt x="2455634" y="1143000"/>
                        <a:pt x="2514600" y="1155700"/>
                        <a:pt x="2514600" y="1155700"/>
                      </a:cubicBezTo>
                    </a:path>
                  </a:pathLst>
                </a:custGeom>
                <a:noFill/>
                <a:ln w="38100">
                  <a:solidFill>
                    <a:schemeClr val="accent4">
                      <a:lumMod val="20000"/>
                      <a:lumOff val="80000"/>
                    </a:schemeClr>
                  </a:solidFill>
                  <a:extLst>
                    <a:ext uri="{C807C97D-BFC1-408E-A445-0C87EB9F89A2}">
                      <ask:lineSketchStyleProps xmlns:ask="http://schemas.microsoft.com/office/drawing/2018/sketchyshapes" sd="1219033472">
                        <a:custGeom>
                          <a:avLst/>
                          <a:gdLst>
                            <a:gd name="connsiteX0" fmla="*/ 0 w 2514600"/>
                            <a:gd name="connsiteY0" fmla="*/ 1143000 h 1181100"/>
                            <a:gd name="connsiteX1" fmla="*/ 165100 w 2514600"/>
                            <a:gd name="connsiteY1" fmla="*/ 1181100 h 1181100"/>
                            <a:gd name="connsiteX2" fmla="*/ 330200 w 2514600"/>
                            <a:gd name="connsiteY2" fmla="*/ 1168400 h 1181100"/>
                            <a:gd name="connsiteX3" fmla="*/ 368300 w 2514600"/>
                            <a:gd name="connsiteY3" fmla="*/ 1155700 h 1181100"/>
                            <a:gd name="connsiteX4" fmla="*/ 381000 w 2514600"/>
                            <a:gd name="connsiteY4" fmla="*/ 1117600 h 1181100"/>
                            <a:gd name="connsiteX5" fmla="*/ 406400 w 2514600"/>
                            <a:gd name="connsiteY5" fmla="*/ 1066800 h 1181100"/>
                            <a:gd name="connsiteX6" fmla="*/ 419100 w 2514600"/>
                            <a:gd name="connsiteY6" fmla="*/ 1028700 h 1181100"/>
                            <a:gd name="connsiteX7" fmla="*/ 444500 w 2514600"/>
                            <a:gd name="connsiteY7" fmla="*/ 965200 h 1181100"/>
                            <a:gd name="connsiteX8" fmla="*/ 469900 w 2514600"/>
                            <a:gd name="connsiteY8" fmla="*/ 914400 h 1181100"/>
                            <a:gd name="connsiteX9" fmla="*/ 482600 w 2514600"/>
                            <a:gd name="connsiteY9" fmla="*/ 876300 h 1181100"/>
                            <a:gd name="connsiteX10" fmla="*/ 533400 w 2514600"/>
                            <a:gd name="connsiteY10" fmla="*/ 749300 h 1181100"/>
                            <a:gd name="connsiteX11" fmla="*/ 546100 w 2514600"/>
                            <a:gd name="connsiteY11" fmla="*/ 698500 h 1181100"/>
                            <a:gd name="connsiteX12" fmla="*/ 584200 w 2514600"/>
                            <a:gd name="connsiteY12" fmla="*/ 635000 h 1181100"/>
                            <a:gd name="connsiteX13" fmla="*/ 622300 w 2514600"/>
                            <a:gd name="connsiteY13" fmla="*/ 558800 h 1181100"/>
                            <a:gd name="connsiteX14" fmla="*/ 685800 w 2514600"/>
                            <a:gd name="connsiteY14" fmla="*/ 419100 h 1181100"/>
                            <a:gd name="connsiteX15" fmla="*/ 736600 w 2514600"/>
                            <a:gd name="connsiteY15" fmla="*/ 317500 h 1181100"/>
                            <a:gd name="connsiteX16" fmla="*/ 774700 w 2514600"/>
                            <a:gd name="connsiteY16" fmla="*/ 279400 h 1181100"/>
                            <a:gd name="connsiteX17" fmla="*/ 800100 w 2514600"/>
                            <a:gd name="connsiteY17" fmla="*/ 228600 h 1181100"/>
                            <a:gd name="connsiteX18" fmla="*/ 825500 w 2514600"/>
                            <a:gd name="connsiteY18" fmla="*/ 190500 h 1181100"/>
                            <a:gd name="connsiteX19" fmla="*/ 876300 w 2514600"/>
                            <a:gd name="connsiteY19" fmla="*/ 88900 h 1181100"/>
                            <a:gd name="connsiteX20" fmla="*/ 901700 w 2514600"/>
                            <a:gd name="connsiteY20" fmla="*/ 50800 h 1181100"/>
                            <a:gd name="connsiteX21" fmla="*/ 914400 w 2514600"/>
                            <a:gd name="connsiteY21" fmla="*/ 12700 h 1181100"/>
                            <a:gd name="connsiteX22" fmla="*/ 952500 w 2514600"/>
                            <a:gd name="connsiteY22" fmla="*/ 0 h 1181100"/>
                            <a:gd name="connsiteX23" fmla="*/ 1016000 w 2514600"/>
                            <a:gd name="connsiteY23" fmla="*/ 12700 h 1181100"/>
                            <a:gd name="connsiteX24" fmla="*/ 1092200 w 2514600"/>
                            <a:gd name="connsiteY24" fmla="*/ 165100 h 1181100"/>
                            <a:gd name="connsiteX25" fmla="*/ 1104900 w 2514600"/>
                            <a:gd name="connsiteY25" fmla="*/ 228600 h 1181100"/>
                            <a:gd name="connsiteX26" fmla="*/ 1117600 w 2514600"/>
                            <a:gd name="connsiteY26" fmla="*/ 266700 h 1181100"/>
                            <a:gd name="connsiteX27" fmla="*/ 1193800 w 2514600"/>
                            <a:gd name="connsiteY27" fmla="*/ 292100 h 1181100"/>
                            <a:gd name="connsiteX28" fmla="*/ 1231900 w 2514600"/>
                            <a:gd name="connsiteY28" fmla="*/ 266700 h 1181100"/>
                            <a:gd name="connsiteX29" fmla="*/ 1320800 w 2514600"/>
                            <a:gd name="connsiteY29" fmla="*/ 355600 h 1181100"/>
                            <a:gd name="connsiteX30" fmla="*/ 1346200 w 2514600"/>
                            <a:gd name="connsiteY30" fmla="*/ 393700 h 1181100"/>
                            <a:gd name="connsiteX31" fmla="*/ 1371600 w 2514600"/>
                            <a:gd name="connsiteY31" fmla="*/ 469900 h 1181100"/>
                            <a:gd name="connsiteX32" fmla="*/ 1384300 w 2514600"/>
                            <a:gd name="connsiteY32" fmla="*/ 508000 h 1181100"/>
                            <a:gd name="connsiteX33" fmla="*/ 1409700 w 2514600"/>
                            <a:gd name="connsiteY33" fmla="*/ 660400 h 1181100"/>
                            <a:gd name="connsiteX34" fmla="*/ 1447800 w 2514600"/>
                            <a:gd name="connsiteY34" fmla="*/ 736600 h 1181100"/>
                            <a:gd name="connsiteX35" fmla="*/ 1473200 w 2514600"/>
                            <a:gd name="connsiteY35" fmla="*/ 787400 h 1181100"/>
                            <a:gd name="connsiteX36" fmla="*/ 1485900 w 2514600"/>
                            <a:gd name="connsiteY36" fmla="*/ 838200 h 1181100"/>
                            <a:gd name="connsiteX37" fmla="*/ 1511300 w 2514600"/>
                            <a:gd name="connsiteY37" fmla="*/ 876300 h 1181100"/>
                            <a:gd name="connsiteX38" fmla="*/ 1524000 w 2514600"/>
                            <a:gd name="connsiteY38" fmla="*/ 914400 h 1181100"/>
                            <a:gd name="connsiteX39" fmla="*/ 1549400 w 2514600"/>
                            <a:gd name="connsiteY39" fmla="*/ 952500 h 1181100"/>
                            <a:gd name="connsiteX40" fmla="*/ 1562100 w 2514600"/>
                            <a:gd name="connsiteY40" fmla="*/ 990600 h 1181100"/>
                            <a:gd name="connsiteX41" fmla="*/ 1651000 w 2514600"/>
                            <a:gd name="connsiteY41" fmla="*/ 1092200 h 1181100"/>
                            <a:gd name="connsiteX42" fmla="*/ 1689100 w 2514600"/>
                            <a:gd name="connsiteY42" fmla="*/ 1104900 h 1181100"/>
                            <a:gd name="connsiteX43" fmla="*/ 1828800 w 2514600"/>
                            <a:gd name="connsiteY43" fmla="*/ 1117600 h 1181100"/>
                            <a:gd name="connsiteX44" fmla="*/ 1943100 w 2514600"/>
                            <a:gd name="connsiteY44" fmla="*/ 1130300 h 1181100"/>
                            <a:gd name="connsiteX45" fmla="*/ 2019300 w 2514600"/>
                            <a:gd name="connsiteY45" fmla="*/ 1143000 h 1181100"/>
                            <a:gd name="connsiteX46" fmla="*/ 2247900 w 2514600"/>
                            <a:gd name="connsiteY46" fmla="*/ 1155700 h 1181100"/>
                            <a:gd name="connsiteX47" fmla="*/ 2425700 w 2514600"/>
                            <a:gd name="connsiteY47" fmla="*/ 1143000 h 1181100"/>
                            <a:gd name="connsiteX48" fmla="*/ 2514600 w 2514600"/>
                            <a:gd name="connsiteY48" fmla="*/ 11557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14600" h="1181100">
                              <a:moveTo>
                                <a:pt x="0" y="1143000"/>
                              </a:moveTo>
                              <a:cubicBezTo>
                                <a:pt x="39236" y="1154210"/>
                                <a:pt x="120683" y="1181100"/>
                                <a:pt x="165100" y="1181100"/>
                              </a:cubicBezTo>
                              <a:cubicBezTo>
                                <a:pt x="220296" y="1181100"/>
                                <a:pt x="275167" y="1172633"/>
                                <a:pt x="330200" y="1168400"/>
                              </a:cubicBezTo>
                              <a:cubicBezTo>
                                <a:pt x="342900" y="1164167"/>
                                <a:pt x="358834" y="1165166"/>
                                <a:pt x="368300" y="1155700"/>
                              </a:cubicBezTo>
                              <a:cubicBezTo>
                                <a:pt x="377766" y="1146234"/>
                                <a:pt x="375727" y="1129905"/>
                                <a:pt x="381000" y="1117600"/>
                              </a:cubicBezTo>
                              <a:cubicBezTo>
                                <a:pt x="388458" y="1100199"/>
                                <a:pt x="398942" y="1084201"/>
                                <a:pt x="406400" y="1066800"/>
                              </a:cubicBezTo>
                              <a:cubicBezTo>
                                <a:pt x="411673" y="1054495"/>
                                <a:pt x="414400" y="1041235"/>
                                <a:pt x="419100" y="1028700"/>
                              </a:cubicBezTo>
                              <a:cubicBezTo>
                                <a:pt x="427105" y="1007354"/>
                                <a:pt x="435241" y="986032"/>
                                <a:pt x="444500" y="965200"/>
                              </a:cubicBezTo>
                              <a:cubicBezTo>
                                <a:pt x="452189" y="947900"/>
                                <a:pt x="462442" y="931801"/>
                                <a:pt x="469900" y="914400"/>
                              </a:cubicBezTo>
                              <a:cubicBezTo>
                                <a:pt x="475173" y="902095"/>
                                <a:pt x="477794" y="888795"/>
                                <a:pt x="482600" y="876300"/>
                              </a:cubicBezTo>
                              <a:cubicBezTo>
                                <a:pt x="498967" y="833745"/>
                                <a:pt x="522342" y="793533"/>
                                <a:pt x="533400" y="749300"/>
                              </a:cubicBezTo>
                              <a:cubicBezTo>
                                <a:pt x="537633" y="732367"/>
                                <a:pt x="539011" y="714450"/>
                                <a:pt x="546100" y="698500"/>
                              </a:cubicBezTo>
                              <a:cubicBezTo>
                                <a:pt x="556125" y="675943"/>
                                <a:pt x="573161" y="657078"/>
                                <a:pt x="584200" y="635000"/>
                              </a:cubicBezTo>
                              <a:cubicBezTo>
                                <a:pt x="636780" y="529840"/>
                                <a:pt x="549507" y="667989"/>
                                <a:pt x="622300" y="558800"/>
                              </a:cubicBezTo>
                              <a:cubicBezTo>
                                <a:pt x="644401" y="448294"/>
                                <a:pt x="618198" y="537404"/>
                                <a:pt x="685800" y="419100"/>
                              </a:cubicBezTo>
                              <a:cubicBezTo>
                                <a:pt x="704586" y="386225"/>
                                <a:pt x="709826" y="344274"/>
                                <a:pt x="736600" y="317500"/>
                              </a:cubicBezTo>
                              <a:cubicBezTo>
                                <a:pt x="749300" y="304800"/>
                                <a:pt x="764261" y="294015"/>
                                <a:pt x="774700" y="279400"/>
                              </a:cubicBezTo>
                              <a:cubicBezTo>
                                <a:pt x="785704" y="263994"/>
                                <a:pt x="790707" y="245038"/>
                                <a:pt x="800100" y="228600"/>
                              </a:cubicBezTo>
                              <a:cubicBezTo>
                                <a:pt x="807673" y="215348"/>
                                <a:pt x="818191" y="203900"/>
                                <a:pt x="825500" y="190500"/>
                              </a:cubicBezTo>
                              <a:cubicBezTo>
                                <a:pt x="843631" y="157259"/>
                                <a:pt x="855297" y="120405"/>
                                <a:pt x="876300" y="88900"/>
                              </a:cubicBezTo>
                              <a:cubicBezTo>
                                <a:pt x="884767" y="76200"/>
                                <a:pt x="894874" y="64452"/>
                                <a:pt x="901700" y="50800"/>
                              </a:cubicBezTo>
                              <a:cubicBezTo>
                                <a:pt x="907687" y="38826"/>
                                <a:pt x="904934" y="22166"/>
                                <a:pt x="914400" y="12700"/>
                              </a:cubicBezTo>
                              <a:cubicBezTo>
                                <a:pt x="923866" y="3234"/>
                                <a:pt x="939800" y="4233"/>
                                <a:pt x="952500" y="0"/>
                              </a:cubicBezTo>
                              <a:cubicBezTo>
                                <a:pt x="973667" y="4233"/>
                                <a:pt x="998961" y="-552"/>
                                <a:pt x="1016000" y="12700"/>
                              </a:cubicBezTo>
                              <a:cubicBezTo>
                                <a:pt x="1051490" y="40303"/>
                                <a:pt x="1083600" y="122100"/>
                                <a:pt x="1092200" y="165100"/>
                              </a:cubicBezTo>
                              <a:cubicBezTo>
                                <a:pt x="1096433" y="186267"/>
                                <a:pt x="1099665" y="207659"/>
                                <a:pt x="1104900" y="228600"/>
                              </a:cubicBezTo>
                              <a:cubicBezTo>
                                <a:pt x="1108147" y="241587"/>
                                <a:pt x="1106707" y="258919"/>
                                <a:pt x="1117600" y="266700"/>
                              </a:cubicBezTo>
                              <a:cubicBezTo>
                                <a:pt x="1139387" y="282262"/>
                                <a:pt x="1193800" y="292100"/>
                                <a:pt x="1193800" y="292100"/>
                              </a:cubicBezTo>
                              <a:cubicBezTo>
                                <a:pt x="1206500" y="283633"/>
                                <a:pt x="1216844" y="269209"/>
                                <a:pt x="1231900" y="266700"/>
                              </a:cubicBezTo>
                              <a:cubicBezTo>
                                <a:pt x="1278842" y="258876"/>
                                <a:pt x="1308451" y="337076"/>
                                <a:pt x="1320800" y="355600"/>
                              </a:cubicBezTo>
                              <a:cubicBezTo>
                                <a:pt x="1329267" y="368300"/>
                                <a:pt x="1341373" y="379220"/>
                                <a:pt x="1346200" y="393700"/>
                              </a:cubicBezTo>
                              <a:lnTo>
                                <a:pt x="1371600" y="469900"/>
                              </a:lnTo>
                              <a:cubicBezTo>
                                <a:pt x="1375833" y="482600"/>
                                <a:pt x="1382099" y="494795"/>
                                <a:pt x="1384300" y="508000"/>
                              </a:cubicBezTo>
                              <a:cubicBezTo>
                                <a:pt x="1392767" y="558800"/>
                                <a:pt x="1381133" y="617549"/>
                                <a:pt x="1409700" y="660400"/>
                              </a:cubicBezTo>
                              <a:cubicBezTo>
                                <a:pt x="1458513" y="733619"/>
                                <a:pt x="1416252" y="662988"/>
                                <a:pt x="1447800" y="736600"/>
                              </a:cubicBezTo>
                              <a:cubicBezTo>
                                <a:pt x="1455258" y="754001"/>
                                <a:pt x="1466553" y="769673"/>
                                <a:pt x="1473200" y="787400"/>
                              </a:cubicBezTo>
                              <a:cubicBezTo>
                                <a:pt x="1479329" y="803743"/>
                                <a:pt x="1479024" y="822157"/>
                                <a:pt x="1485900" y="838200"/>
                              </a:cubicBezTo>
                              <a:cubicBezTo>
                                <a:pt x="1491913" y="852229"/>
                                <a:pt x="1504474" y="862648"/>
                                <a:pt x="1511300" y="876300"/>
                              </a:cubicBezTo>
                              <a:cubicBezTo>
                                <a:pt x="1517287" y="888274"/>
                                <a:pt x="1518013" y="902426"/>
                                <a:pt x="1524000" y="914400"/>
                              </a:cubicBezTo>
                              <a:cubicBezTo>
                                <a:pt x="1530826" y="928052"/>
                                <a:pt x="1542574" y="938848"/>
                                <a:pt x="1549400" y="952500"/>
                              </a:cubicBezTo>
                              <a:cubicBezTo>
                                <a:pt x="1555387" y="964474"/>
                                <a:pt x="1555599" y="978898"/>
                                <a:pt x="1562100" y="990600"/>
                              </a:cubicBezTo>
                              <a:cubicBezTo>
                                <a:pt x="1591408" y="1043354"/>
                                <a:pt x="1602479" y="1067940"/>
                                <a:pt x="1651000" y="1092200"/>
                              </a:cubicBezTo>
                              <a:cubicBezTo>
                                <a:pt x="1662974" y="1098187"/>
                                <a:pt x="1675848" y="1103007"/>
                                <a:pt x="1689100" y="1104900"/>
                              </a:cubicBezTo>
                              <a:cubicBezTo>
                                <a:pt x="1735389" y="1111513"/>
                                <a:pt x="1782273" y="1112947"/>
                                <a:pt x="1828800" y="1117600"/>
                              </a:cubicBezTo>
                              <a:cubicBezTo>
                                <a:pt x="1866944" y="1121414"/>
                                <a:pt x="1905102" y="1125234"/>
                                <a:pt x="1943100" y="1130300"/>
                              </a:cubicBezTo>
                              <a:cubicBezTo>
                                <a:pt x="1968624" y="1133703"/>
                                <a:pt x="1993639" y="1140862"/>
                                <a:pt x="2019300" y="1143000"/>
                              </a:cubicBezTo>
                              <a:cubicBezTo>
                                <a:pt x="2095354" y="1149338"/>
                                <a:pt x="2171700" y="1151467"/>
                                <a:pt x="2247900" y="1155700"/>
                              </a:cubicBezTo>
                              <a:cubicBezTo>
                                <a:pt x="2307167" y="1151467"/>
                                <a:pt x="2366282" y="1143000"/>
                                <a:pt x="2425700" y="1143000"/>
                              </a:cubicBezTo>
                              <a:cubicBezTo>
                                <a:pt x="2455634" y="1143000"/>
                                <a:pt x="2514600" y="1155700"/>
                                <a:pt x="2514600" y="115570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F2F48FB-1ADE-4EA3-AA13-1FF425C56C9A}"/>
                    </a:ext>
                  </a:extLst>
                </p:cNvPr>
                <p:cNvCxnSpPr>
                  <a:cxnSpLocks/>
                </p:cNvCxnSpPr>
                <p:nvPr/>
              </p:nvCxnSpPr>
              <p:spPr>
                <a:xfrm flipV="1">
                  <a:off x="5483457" y="3970066"/>
                  <a:ext cx="1640833" cy="482408"/>
                </a:xfrm>
                <a:prstGeom prst="straightConnector1">
                  <a:avLst/>
                </a:prstGeom>
                <a:ln w="2857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28A58D8-C4AA-F162-0850-E6EF282FCA90}"/>
                    </a:ext>
                  </a:extLst>
                </p:cNvPr>
                <p:cNvCxnSpPr>
                  <a:cxnSpLocks/>
                </p:cNvCxnSpPr>
                <p:nvPr/>
              </p:nvCxnSpPr>
              <p:spPr>
                <a:xfrm>
                  <a:off x="5530174" y="4940531"/>
                  <a:ext cx="1594116" cy="583978"/>
                </a:xfrm>
                <a:prstGeom prst="straightConnector1">
                  <a:avLst/>
                </a:prstGeom>
                <a:ln w="28575">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9DD96FF-5EC9-FECA-C57E-88274A1B91EE}"/>
                    </a:ext>
                  </a:extLst>
                </p:cNvPr>
                <p:cNvGrpSpPr/>
                <p:nvPr/>
              </p:nvGrpSpPr>
              <p:grpSpPr>
                <a:xfrm>
                  <a:off x="7266375" y="2851724"/>
                  <a:ext cx="3058650" cy="1858280"/>
                  <a:chOff x="6828945" y="2861760"/>
                  <a:chExt cx="4802600" cy="2889875"/>
                </a:xfrm>
              </p:grpSpPr>
              <p:cxnSp>
                <p:nvCxnSpPr>
                  <p:cNvPr id="58" name="Straight Arrow Connector 57">
                    <a:extLst>
                      <a:ext uri="{FF2B5EF4-FFF2-40B4-BE49-F238E27FC236}">
                        <a16:creationId xmlns:a16="http://schemas.microsoft.com/office/drawing/2014/main" id="{32B6DAAF-C75A-5596-DDE6-0CACD8DF3C9A}"/>
                      </a:ext>
                    </a:extLst>
                  </p:cNvPr>
                  <p:cNvCxnSpPr/>
                  <p:nvPr/>
                </p:nvCxnSpPr>
                <p:spPr>
                  <a:xfrm>
                    <a:off x="7828217" y="5567518"/>
                    <a:ext cx="3029724" cy="0"/>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683EB51-91B5-7A22-D657-C4CDE3405F9C}"/>
                      </a:ext>
                    </a:extLst>
                  </p:cNvPr>
                  <p:cNvCxnSpPr>
                    <a:cxnSpLocks/>
                  </p:cNvCxnSpPr>
                  <p:nvPr/>
                </p:nvCxnSpPr>
                <p:spPr>
                  <a:xfrm flipV="1">
                    <a:off x="7840916" y="3559813"/>
                    <a:ext cx="0" cy="2007705"/>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21BAAD1-2F50-F457-3F62-A34585767C9C}"/>
                      </a:ext>
                    </a:extLst>
                  </p:cNvPr>
                  <p:cNvSpPr txBox="1"/>
                  <p:nvPr/>
                </p:nvSpPr>
                <p:spPr>
                  <a:xfrm>
                    <a:off x="6828945" y="2861760"/>
                    <a:ext cx="2193055" cy="574361"/>
                  </a:xfrm>
                  <a:prstGeom prst="rect">
                    <a:avLst/>
                  </a:prstGeom>
                  <a:noFill/>
                </p:spPr>
                <p:txBody>
                  <a:bodyPr wrap="square" rtlCol="0">
                    <a:spAutoFit/>
                  </a:bodyPr>
                  <a:lstStyle/>
                  <a:p>
                    <a:pPr algn="ctr"/>
                    <a:r>
                      <a:rPr lang="en-US">
                        <a:solidFill>
                          <a:schemeClr val="bg1"/>
                        </a:solidFill>
                        <a:latin typeface="Ubuntu Light" panose="020B0304030602030204" pitchFamily="34" charset="0"/>
                      </a:rPr>
                      <a:t>Rate</a:t>
                    </a:r>
                  </a:p>
                </p:txBody>
              </p:sp>
              <p:sp>
                <p:nvSpPr>
                  <p:cNvPr id="61" name="TextBox 60">
                    <a:extLst>
                      <a:ext uri="{FF2B5EF4-FFF2-40B4-BE49-F238E27FC236}">
                        <a16:creationId xmlns:a16="http://schemas.microsoft.com/office/drawing/2014/main" id="{5CFD4D0D-086B-34AB-ECF6-C71330168B39}"/>
                      </a:ext>
                    </a:extLst>
                  </p:cNvPr>
                  <p:cNvSpPr txBox="1"/>
                  <p:nvPr/>
                </p:nvSpPr>
                <p:spPr>
                  <a:xfrm>
                    <a:off x="10940330" y="5382303"/>
                    <a:ext cx="691215" cy="369332"/>
                  </a:xfrm>
                  <a:prstGeom prst="rect">
                    <a:avLst/>
                  </a:prstGeom>
                  <a:noFill/>
                </p:spPr>
                <p:txBody>
                  <a:bodyPr wrap="none" rtlCol="0">
                    <a:spAutoFit/>
                  </a:bodyPr>
                  <a:lstStyle/>
                  <a:p>
                    <a:r>
                      <a:rPr lang="en-US">
                        <a:solidFill>
                          <a:schemeClr val="bg1"/>
                        </a:solidFill>
                        <a:latin typeface="Ubuntu Light" panose="020B0304030602030204" pitchFamily="34" charset="0"/>
                      </a:rPr>
                      <a:t>Time</a:t>
                    </a:r>
                  </a:p>
                </p:txBody>
              </p:sp>
            </p:grpSp>
            <p:grpSp>
              <p:nvGrpSpPr>
                <p:cNvPr id="62" name="Group 61">
                  <a:extLst>
                    <a:ext uri="{FF2B5EF4-FFF2-40B4-BE49-F238E27FC236}">
                      <a16:creationId xmlns:a16="http://schemas.microsoft.com/office/drawing/2014/main" id="{50301607-8D77-4A22-6781-9C24FE53D035}"/>
                    </a:ext>
                  </a:extLst>
                </p:cNvPr>
                <p:cNvGrpSpPr/>
                <p:nvPr/>
              </p:nvGrpSpPr>
              <p:grpSpPr>
                <a:xfrm>
                  <a:off x="7327904" y="4795087"/>
                  <a:ext cx="3058650" cy="1858280"/>
                  <a:chOff x="6828945" y="2861760"/>
                  <a:chExt cx="4802600" cy="2889875"/>
                </a:xfrm>
              </p:grpSpPr>
              <p:cxnSp>
                <p:nvCxnSpPr>
                  <p:cNvPr id="63" name="Straight Arrow Connector 62">
                    <a:extLst>
                      <a:ext uri="{FF2B5EF4-FFF2-40B4-BE49-F238E27FC236}">
                        <a16:creationId xmlns:a16="http://schemas.microsoft.com/office/drawing/2014/main" id="{8BA81154-8353-4294-E532-72371C4ED24D}"/>
                      </a:ext>
                    </a:extLst>
                  </p:cNvPr>
                  <p:cNvCxnSpPr/>
                  <p:nvPr/>
                </p:nvCxnSpPr>
                <p:spPr>
                  <a:xfrm>
                    <a:off x="7828217" y="5567518"/>
                    <a:ext cx="3029724" cy="0"/>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0BDB43D-0E32-E29E-8707-B917DE81D7C6}"/>
                      </a:ext>
                    </a:extLst>
                  </p:cNvPr>
                  <p:cNvCxnSpPr>
                    <a:cxnSpLocks/>
                  </p:cNvCxnSpPr>
                  <p:nvPr/>
                </p:nvCxnSpPr>
                <p:spPr>
                  <a:xfrm flipV="1">
                    <a:off x="7840916" y="3559813"/>
                    <a:ext cx="0" cy="2007705"/>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CC71EDA-4D7D-FC1E-3AF2-0DE3CA137A67}"/>
                      </a:ext>
                    </a:extLst>
                  </p:cNvPr>
                  <p:cNvSpPr txBox="1"/>
                  <p:nvPr/>
                </p:nvSpPr>
                <p:spPr>
                  <a:xfrm>
                    <a:off x="6828945" y="2861760"/>
                    <a:ext cx="2193055" cy="574361"/>
                  </a:xfrm>
                  <a:prstGeom prst="rect">
                    <a:avLst/>
                  </a:prstGeom>
                  <a:noFill/>
                </p:spPr>
                <p:txBody>
                  <a:bodyPr wrap="square" rtlCol="0">
                    <a:spAutoFit/>
                  </a:bodyPr>
                  <a:lstStyle/>
                  <a:p>
                    <a:pPr algn="ctr"/>
                    <a:r>
                      <a:rPr lang="en-US">
                        <a:solidFill>
                          <a:schemeClr val="bg1"/>
                        </a:solidFill>
                        <a:latin typeface="Ubuntu Light" panose="020B0304030602030204" pitchFamily="34" charset="0"/>
                      </a:rPr>
                      <a:t>Rate</a:t>
                    </a:r>
                  </a:p>
                </p:txBody>
              </p:sp>
              <p:sp>
                <p:nvSpPr>
                  <p:cNvPr id="66" name="TextBox 65">
                    <a:extLst>
                      <a:ext uri="{FF2B5EF4-FFF2-40B4-BE49-F238E27FC236}">
                        <a16:creationId xmlns:a16="http://schemas.microsoft.com/office/drawing/2014/main" id="{719D5357-EE65-86B2-1578-3E189F2FB378}"/>
                      </a:ext>
                    </a:extLst>
                  </p:cNvPr>
                  <p:cNvSpPr txBox="1"/>
                  <p:nvPr/>
                </p:nvSpPr>
                <p:spPr>
                  <a:xfrm>
                    <a:off x="10940330" y="5382303"/>
                    <a:ext cx="691215" cy="369332"/>
                  </a:xfrm>
                  <a:prstGeom prst="rect">
                    <a:avLst/>
                  </a:prstGeom>
                  <a:noFill/>
                </p:spPr>
                <p:txBody>
                  <a:bodyPr wrap="none" rtlCol="0">
                    <a:spAutoFit/>
                  </a:bodyPr>
                  <a:lstStyle/>
                  <a:p>
                    <a:r>
                      <a:rPr lang="en-US">
                        <a:solidFill>
                          <a:schemeClr val="bg1"/>
                        </a:solidFill>
                        <a:latin typeface="Ubuntu Light" panose="020B0304030602030204" pitchFamily="34" charset="0"/>
                      </a:rPr>
                      <a:t>Time</a:t>
                    </a:r>
                  </a:p>
                </p:txBody>
              </p:sp>
            </p:grpSp>
            <p:sp>
              <p:nvSpPr>
                <p:cNvPr id="20" name="Oval 19">
                  <a:extLst>
                    <a:ext uri="{FF2B5EF4-FFF2-40B4-BE49-F238E27FC236}">
                      <a16:creationId xmlns:a16="http://schemas.microsoft.com/office/drawing/2014/main" id="{1848AE27-5CD0-92CE-6F1F-52D234C78328}"/>
                    </a:ext>
                  </a:extLst>
                </p:cNvPr>
                <p:cNvSpPr/>
                <p:nvPr/>
              </p:nvSpPr>
              <p:spPr>
                <a:xfrm>
                  <a:off x="7175090" y="3742902"/>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67" name="Oval 66">
                  <a:extLst>
                    <a:ext uri="{FF2B5EF4-FFF2-40B4-BE49-F238E27FC236}">
                      <a16:creationId xmlns:a16="http://schemas.microsoft.com/office/drawing/2014/main" id="{E5AC9A95-003C-B882-2343-D77B29279776}"/>
                    </a:ext>
                  </a:extLst>
                </p:cNvPr>
                <p:cNvSpPr/>
                <p:nvPr/>
              </p:nvSpPr>
              <p:spPr>
                <a:xfrm>
                  <a:off x="7163548" y="5333866"/>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74" name="Freeform 73">
                  <a:extLst>
                    <a:ext uri="{FF2B5EF4-FFF2-40B4-BE49-F238E27FC236}">
                      <a16:creationId xmlns:a16="http://schemas.microsoft.com/office/drawing/2014/main" id="{4EA1699E-349A-F260-C419-28C96462C345}"/>
                    </a:ext>
                  </a:extLst>
                </p:cNvPr>
                <p:cNvSpPr/>
                <p:nvPr/>
              </p:nvSpPr>
              <p:spPr>
                <a:xfrm>
                  <a:off x="8178800" y="5461000"/>
                  <a:ext cx="1679368" cy="876300"/>
                </a:xfrm>
                <a:custGeom>
                  <a:avLst/>
                  <a:gdLst>
                    <a:gd name="connsiteX0" fmla="*/ 0 w 1816100"/>
                    <a:gd name="connsiteY0" fmla="*/ 838200 h 876300"/>
                    <a:gd name="connsiteX1" fmla="*/ 88900 w 1816100"/>
                    <a:gd name="connsiteY1" fmla="*/ 825500 h 876300"/>
                    <a:gd name="connsiteX2" fmla="*/ 165100 w 1816100"/>
                    <a:gd name="connsiteY2" fmla="*/ 800100 h 876300"/>
                    <a:gd name="connsiteX3" fmla="*/ 241300 w 1816100"/>
                    <a:gd name="connsiteY3" fmla="*/ 812800 h 876300"/>
                    <a:gd name="connsiteX4" fmla="*/ 279400 w 1816100"/>
                    <a:gd name="connsiteY4" fmla="*/ 825500 h 876300"/>
                    <a:gd name="connsiteX5" fmla="*/ 431800 w 1816100"/>
                    <a:gd name="connsiteY5" fmla="*/ 812800 h 876300"/>
                    <a:gd name="connsiteX6" fmla="*/ 508000 w 1816100"/>
                    <a:gd name="connsiteY6" fmla="*/ 774700 h 876300"/>
                    <a:gd name="connsiteX7" fmla="*/ 546100 w 1816100"/>
                    <a:gd name="connsiteY7" fmla="*/ 698500 h 876300"/>
                    <a:gd name="connsiteX8" fmla="*/ 571500 w 1816100"/>
                    <a:gd name="connsiteY8" fmla="*/ 584200 h 876300"/>
                    <a:gd name="connsiteX9" fmla="*/ 584200 w 1816100"/>
                    <a:gd name="connsiteY9" fmla="*/ 533400 h 876300"/>
                    <a:gd name="connsiteX10" fmla="*/ 609600 w 1816100"/>
                    <a:gd name="connsiteY10" fmla="*/ 457200 h 876300"/>
                    <a:gd name="connsiteX11" fmla="*/ 647700 w 1816100"/>
                    <a:gd name="connsiteY11" fmla="*/ 215900 h 876300"/>
                    <a:gd name="connsiteX12" fmla="*/ 660400 w 1816100"/>
                    <a:gd name="connsiteY12" fmla="*/ 177800 h 876300"/>
                    <a:gd name="connsiteX13" fmla="*/ 711200 w 1816100"/>
                    <a:gd name="connsiteY13" fmla="*/ 101600 h 876300"/>
                    <a:gd name="connsiteX14" fmla="*/ 749300 w 1816100"/>
                    <a:gd name="connsiteY14" fmla="*/ 12700 h 876300"/>
                    <a:gd name="connsiteX15" fmla="*/ 800100 w 1816100"/>
                    <a:gd name="connsiteY15" fmla="*/ 0 h 876300"/>
                    <a:gd name="connsiteX16" fmla="*/ 901700 w 1816100"/>
                    <a:gd name="connsiteY16" fmla="*/ 38100 h 876300"/>
                    <a:gd name="connsiteX17" fmla="*/ 914400 w 1816100"/>
                    <a:gd name="connsiteY17" fmla="*/ 76200 h 876300"/>
                    <a:gd name="connsiteX18" fmla="*/ 939800 w 1816100"/>
                    <a:gd name="connsiteY18" fmla="*/ 114300 h 876300"/>
                    <a:gd name="connsiteX19" fmla="*/ 1003300 w 1816100"/>
                    <a:gd name="connsiteY19" fmla="*/ 215900 h 876300"/>
                    <a:gd name="connsiteX20" fmla="*/ 1016000 w 1816100"/>
                    <a:gd name="connsiteY20" fmla="*/ 254000 h 876300"/>
                    <a:gd name="connsiteX21" fmla="*/ 1041400 w 1816100"/>
                    <a:gd name="connsiteY21" fmla="*/ 292100 h 876300"/>
                    <a:gd name="connsiteX22" fmla="*/ 1054100 w 1816100"/>
                    <a:gd name="connsiteY22" fmla="*/ 342900 h 876300"/>
                    <a:gd name="connsiteX23" fmla="*/ 1079500 w 1816100"/>
                    <a:gd name="connsiteY23" fmla="*/ 419100 h 876300"/>
                    <a:gd name="connsiteX24" fmla="*/ 1092200 w 1816100"/>
                    <a:gd name="connsiteY24" fmla="*/ 457200 h 876300"/>
                    <a:gd name="connsiteX25" fmla="*/ 1117600 w 1816100"/>
                    <a:gd name="connsiteY25" fmla="*/ 508000 h 876300"/>
                    <a:gd name="connsiteX26" fmla="*/ 1130300 w 1816100"/>
                    <a:gd name="connsiteY26" fmla="*/ 558800 h 876300"/>
                    <a:gd name="connsiteX27" fmla="*/ 1168400 w 1816100"/>
                    <a:gd name="connsiteY27" fmla="*/ 673100 h 876300"/>
                    <a:gd name="connsiteX28" fmla="*/ 1181100 w 1816100"/>
                    <a:gd name="connsiteY28" fmla="*/ 711200 h 876300"/>
                    <a:gd name="connsiteX29" fmla="*/ 1219200 w 1816100"/>
                    <a:gd name="connsiteY29" fmla="*/ 749300 h 876300"/>
                    <a:gd name="connsiteX30" fmla="*/ 1257300 w 1816100"/>
                    <a:gd name="connsiteY30" fmla="*/ 825500 h 876300"/>
                    <a:gd name="connsiteX31" fmla="*/ 1295400 w 1816100"/>
                    <a:gd name="connsiteY31" fmla="*/ 850900 h 876300"/>
                    <a:gd name="connsiteX32" fmla="*/ 1549400 w 1816100"/>
                    <a:gd name="connsiteY32" fmla="*/ 876300 h 876300"/>
                    <a:gd name="connsiteX33" fmla="*/ 1816100 w 1816100"/>
                    <a:gd name="connsiteY33" fmla="*/ 8636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6100" h="876300">
                      <a:moveTo>
                        <a:pt x="0" y="838200"/>
                      </a:moveTo>
                      <a:cubicBezTo>
                        <a:pt x="29633" y="833967"/>
                        <a:pt x="59732" y="832231"/>
                        <a:pt x="88900" y="825500"/>
                      </a:cubicBezTo>
                      <a:cubicBezTo>
                        <a:pt x="114988" y="819480"/>
                        <a:pt x="165100" y="800100"/>
                        <a:pt x="165100" y="800100"/>
                      </a:cubicBezTo>
                      <a:cubicBezTo>
                        <a:pt x="190500" y="804333"/>
                        <a:pt x="216163" y="807214"/>
                        <a:pt x="241300" y="812800"/>
                      </a:cubicBezTo>
                      <a:cubicBezTo>
                        <a:pt x="254368" y="815704"/>
                        <a:pt x="266013" y="825500"/>
                        <a:pt x="279400" y="825500"/>
                      </a:cubicBezTo>
                      <a:cubicBezTo>
                        <a:pt x="330376" y="825500"/>
                        <a:pt x="381000" y="817033"/>
                        <a:pt x="431800" y="812800"/>
                      </a:cubicBezTo>
                      <a:cubicBezTo>
                        <a:pt x="462788" y="802471"/>
                        <a:pt x="483381" y="799319"/>
                        <a:pt x="508000" y="774700"/>
                      </a:cubicBezTo>
                      <a:cubicBezTo>
                        <a:pt x="530264" y="752436"/>
                        <a:pt x="537837" y="727422"/>
                        <a:pt x="546100" y="698500"/>
                      </a:cubicBezTo>
                      <a:cubicBezTo>
                        <a:pt x="561586" y="644298"/>
                        <a:pt x="558406" y="643125"/>
                        <a:pt x="571500" y="584200"/>
                      </a:cubicBezTo>
                      <a:cubicBezTo>
                        <a:pt x="575286" y="567161"/>
                        <a:pt x="579184" y="550118"/>
                        <a:pt x="584200" y="533400"/>
                      </a:cubicBezTo>
                      <a:cubicBezTo>
                        <a:pt x="591893" y="507755"/>
                        <a:pt x="609600" y="457200"/>
                        <a:pt x="609600" y="457200"/>
                      </a:cubicBezTo>
                      <a:cubicBezTo>
                        <a:pt x="624353" y="265405"/>
                        <a:pt x="604846" y="344463"/>
                        <a:pt x="647700" y="215900"/>
                      </a:cubicBezTo>
                      <a:cubicBezTo>
                        <a:pt x="651933" y="203200"/>
                        <a:pt x="652974" y="188939"/>
                        <a:pt x="660400" y="177800"/>
                      </a:cubicBezTo>
                      <a:lnTo>
                        <a:pt x="711200" y="101600"/>
                      </a:lnTo>
                      <a:cubicBezTo>
                        <a:pt x="717572" y="76110"/>
                        <a:pt x="722988" y="30241"/>
                        <a:pt x="749300" y="12700"/>
                      </a:cubicBezTo>
                      <a:cubicBezTo>
                        <a:pt x="763823" y="3018"/>
                        <a:pt x="783167" y="4233"/>
                        <a:pt x="800100" y="0"/>
                      </a:cubicBezTo>
                      <a:cubicBezTo>
                        <a:pt x="821185" y="7028"/>
                        <a:pt x="891576" y="29663"/>
                        <a:pt x="901700" y="38100"/>
                      </a:cubicBezTo>
                      <a:cubicBezTo>
                        <a:pt x="911984" y="46670"/>
                        <a:pt x="908413" y="64226"/>
                        <a:pt x="914400" y="76200"/>
                      </a:cubicBezTo>
                      <a:cubicBezTo>
                        <a:pt x="921226" y="89852"/>
                        <a:pt x="933601" y="100352"/>
                        <a:pt x="939800" y="114300"/>
                      </a:cubicBezTo>
                      <a:cubicBezTo>
                        <a:pt x="984345" y="214526"/>
                        <a:pt x="934760" y="170207"/>
                        <a:pt x="1003300" y="215900"/>
                      </a:cubicBezTo>
                      <a:cubicBezTo>
                        <a:pt x="1007533" y="228600"/>
                        <a:pt x="1010013" y="242026"/>
                        <a:pt x="1016000" y="254000"/>
                      </a:cubicBezTo>
                      <a:cubicBezTo>
                        <a:pt x="1022826" y="267652"/>
                        <a:pt x="1035387" y="278071"/>
                        <a:pt x="1041400" y="292100"/>
                      </a:cubicBezTo>
                      <a:cubicBezTo>
                        <a:pt x="1048276" y="308143"/>
                        <a:pt x="1049084" y="326182"/>
                        <a:pt x="1054100" y="342900"/>
                      </a:cubicBezTo>
                      <a:cubicBezTo>
                        <a:pt x="1061793" y="368545"/>
                        <a:pt x="1071033" y="393700"/>
                        <a:pt x="1079500" y="419100"/>
                      </a:cubicBezTo>
                      <a:cubicBezTo>
                        <a:pt x="1083733" y="431800"/>
                        <a:pt x="1086213" y="445226"/>
                        <a:pt x="1092200" y="457200"/>
                      </a:cubicBezTo>
                      <a:cubicBezTo>
                        <a:pt x="1100667" y="474133"/>
                        <a:pt x="1110953" y="490273"/>
                        <a:pt x="1117600" y="508000"/>
                      </a:cubicBezTo>
                      <a:cubicBezTo>
                        <a:pt x="1123729" y="524343"/>
                        <a:pt x="1125284" y="542082"/>
                        <a:pt x="1130300" y="558800"/>
                      </a:cubicBezTo>
                      <a:lnTo>
                        <a:pt x="1168400" y="673100"/>
                      </a:lnTo>
                      <a:cubicBezTo>
                        <a:pt x="1172633" y="685800"/>
                        <a:pt x="1171634" y="701734"/>
                        <a:pt x="1181100" y="711200"/>
                      </a:cubicBezTo>
                      <a:lnTo>
                        <a:pt x="1219200" y="749300"/>
                      </a:lnTo>
                      <a:cubicBezTo>
                        <a:pt x="1229529" y="780288"/>
                        <a:pt x="1232681" y="800881"/>
                        <a:pt x="1257300" y="825500"/>
                      </a:cubicBezTo>
                      <a:cubicBezTo>
                        <a:pt x="1268093" y="836293"/>
                        <a:pt x="1280920" y="846073"/>
                        <a:pt x="1295400" y="850900"/>
                      </a:cubicBezTo>
                      <a:cubicBezTo>
                        <a:pt x="1344422" y="867241"/>
                        <a:pt x="1543866" y="875905"/>
                        <a:pt x="1549400" y="876300"/>
                      </a:cubicBezTo>
                      <a:cubicBezTo>
                        <a:pt x="1790680" y="862896"/>
                        <a:pt x="1701682" y="863600"/>
                        <a:pt x="1816100" y="863600"/>
                      </a:cubicBezTo>
                    </a:path>
                  </a:pathLst>
                </a:cu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Freeform 72">
                <a:extLst>
                  <a:ext uri="{FF2B5EF4-FFF2-40B4-BE49-F238E27FC236}">
                    <a16:creationId xmlns:a16="http://schemas.microsoft.com/office/drawing/2014/main" id="{503FC3A4-CE86-3815-C746-E74EC7B032EA}"/>
                  </a:ext>
                </a:extLst>
              </p:cNvPr>
              <p:cNvSpPr/>
              <p:nvPr/>
            </p:nvSpPr>
            <p:spPr>
              <a:xfrm>
                <a:off x="8255000" y="3416300"/>
                <a:ext cx="1397000" cy="941804"/>
              </a:xfrm>
              <a:custGeom>
                <a:avLst/>
                <a:gdLst>
                  <a:gd name="connsiteX0" fmla="*/ 0 w 1397000"/>
                  <a:gd name="connsiteY0" fmla="*/ 901700 h 941804"/>
                  <a:gd name="connsiteX1" fmla="*/ 88900 w 1397000"/>
                  <a:gd name="connsiteY1" fmla="*/ 939800 h 941804"/>
                  <a:gd name="connsiteX2" fmla="*/ 241300 w 1397000"/>
                  <a:gd name="connsiteY2" fmla="*/ 914400 h 941804"/>
                  <a:gd name="connsiteX3" fmla="*/ 304800 w 1397000"/>
                  <a:gd name="connsiteY3" fmla="*/ 838200 h 941804"/>
                  <a:gd name="connsiteX4" fmla="*/ 330200 w 1397000"/>
                  <a:gd name="connsiteY4" fmla="*/ 736600 h 941804"/>
                  <a:gd name="connsiteX5" fmla="*/ 342900 w 1397000"/>
                  <a:gd name="connsiteY5" fmla="*/ 660400 h 941804"/>
                  <a:gd name="connsiteX6" fmla="*/ 330200 w 1397000"/>
                  <a:gd name="connsiteY6" fmla="*/ 254000 h 941804"/>
                  <a:gd name="connsiteX7" fmla="*/ 317500 w 1397000"/>
                  <a:gd name="connsiteY7" fmla="*/ 190500 h 941804"/>
                  <a:gd name="connsiteX8" fmla="*/ 355600 w 1397000"/>
                  <a:gd name="connsiteY8" fmla="*/ 50800 h 941804"/>
                  <a:gd name="connsiteX9" fmla="*/ 368300 w 1397000"/>
                  <a:gd name="connsiteY9" fmla="*/ 12700 h 941804"/>
                  <a:gd name="connsiteX10" fmla="*/ 406400 w 1397000"/>
                  <a:gd name="connsiteY10" fmla="*/ 0 h 941804"/>
                  <a:gd name="connsiteX11" fmla="*/ 431800 w 1397000"/>
                  <a:gd name="connsiteY11" fmla="*/ 38100 h 941804"/>
                  <a:gd name="connsiteX12" fmla="*/ 457200 w 1397000"/>
                  <a:gd name="connsiteY12" fmla="*/ 139700 h 941804"/>
                  <a:gd name="connsiteX13" fmla="*/ 469900 w 1397000"/>
                  <a:gd name="connsiteY13" fmla="*/ 190500 h 941804"/>
                  <a:gd name="connsiteX14" fmla="*/ 482600 w 1397000"/>
                  <a:gd name="connsiteY14" fmla="*/ 266700 h 941804"/>
                  <a:gd name="connsiteX15" fmla="*/ 495300 w 1397000"/>
                  <a:gd name="connsiteY15" fmla="*/ 317500 h 941804"/>
                  <a:gd name="connsiteX16" fmla="*/ 533400 w 1397000"/>
                  <a:gd name="connsiteY16" fmla="*/ 495300 h 941804"/>
                  <a:gd name="connsiteX17" fmla="*/ 584200 w 1397000"/>
                  <a:gd name="connsiteY17" fmla="*/ 571500 h 941804"/>
                  <a:gd name="connsiteX18" fmla="*/ 609600 w 1397000"/>
                  <a:gd name="connsiteY18" fmla="*/ 609600 h 941804"/>
                  <a:gd name="connsiteX19" fmla="*/ 635000 w 1397000"/>
                  <a:gd name="connsiteY19" fmla="*/ 685800 h 941804"/>
                  <a:gd name="connsiteX20" fmla="*/ 647700 w 1397000"/>
                  <a:gd name="connsiteY20" fmla="*/ 723900 h 941804"/>
                  <a:gd name="connsiteX21" fmla="*/ 698500 w 1397000"/>
                  <a:gd name="connsiteY21" fmla="*/ 800100 h 941804"/>
                  <a:gd name="connsiteX22" fmla="*/ 774700 w 1397000"/>
                  <a:gd name="connsiteY22" fmla="*/ 850900 h 941804"/>
                  <a:gd name="connsiteX23" fmla="*/ 812800 w 1397000"/>
                  <a:gd name="connsiteY23" fmla="*/ 838200 h 941804"/>
                  <a:gd name="connsiteX24" fmla="*/ 850900 w 1397000"/>
                  <a:gd name="connsiteY24" fmla="*/ 812800 h 941804"/>
                  <a:gd name="connsiteX25" fmla="*/ 901700 w 1397000"/>
                  <a:gd name="connsiteY25" fmla="*/ 825500 h 941804"/>
                  <a:gd name="connsiteX26" fmla="*/ 977900 w 1397000"/>
                  <a:gd name="connsiteY26" fmla="*/ 863600 h 941804"/>
                  <a:gd name="connsiteX27" fmla="*/ 1054100 w 1397000"/>
                  <a:gd name="connsiteY27" fmla="*/ 914400 h 941804"/>
                  <a:gd name="connsiteX28" fmla="*/ 1155700 w 1397000"/>
                  <a:gd name="connsiteY28" fmla="*/ 927100 h 941804"/>
                  <a:gd name="connsiteX29" fmla="*/ 1397000 w 1397000"/>
                  <a:gd name="connsiteY29" fmla="*/ 914400 h 94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7000" h="941804">
                    <a:moveTo>
                      <a:pt x="0" y="901700"/>
                    </a:moveTo>
                    <a:cubicBezTo>
                      <a:pt x="29633" y="914400"/>
                      <a:pt x="56909" y="935801"/>
                      <a:pt x="88900" y="939800"/>
                    </a:cubicBezTo>
                    <a:cubicBezTo>
                      <a:pt x="150769" y="947534"/>
                      <a:pt x="189789" y="931570"/>
                      <a:pt x="241300" y="914400"/>
                    </a:cubicBezTo>
                    <a:cubicBezTo>
                      <a:pt x="269387" y="886313"/>
                      <a:pt x="287119" y="873563"/>
                      <a:pt x="304800" y="838200"/>
                    </a:cubicBezTo>
                    <a:cubicBezTo>
                      <a:pt x="317389" y="813021"/>
                      <a:pt x="326060" y="759372"/>
                      <a:pt x="330200" y="736600"/>
                    </a:cubicBezTo>
                    <a:cubicBezTo>
                      <a:pt x="334806" y="711265"/>
                      <a:pt x="338667" y="685800"/>
                      <a:pt x="342900" y="660400"/>
                    </a:cubicBezTo>
                    <a:cubicBezTo>
                      <a:pt x="338667" y="524933"/>
                      <a:pt x="337515" y="389335"/>
                      <a:pt x="330200" y="254000"/>
                    </a:cubicBezTo>
                    <a:cubicBezTo>
                      <a:pt x="329035" y="232446"/>
                      <a:pt x="317500" y="212086"/>
                      <a:pt x="317500" y="190500"/>
                    </a:cubicBezTo>
                    <a:cubicBezTo>
                      <a:pt x="317500" y="154598"/>
                      <a:pt x="345639" y="80682"/>
                      <a:pt x="355600" y="50800"/>
                    </a:cubicBezTo>
                    <a:cubicBezTo>
                      <a:pt x="359833" y="38100"/>
                      <a:pt x="355600" y="16933"/>
                      <a:pt x="368300" y="12700"/>
                    </a:cubicBezTo>
                    <a:lnTo>
                      <a:pt x="406400" y="0"/>
                    </a:lnTo>
                    <a:cubicBezTo>
                      <a:pt x="414867" y="12700"/>
                      <a:pt x="424974" y="24448"/>
                      <a:pt x="431800" y="38100"/>
                    </a:cubicBezTo>
                    <a:cubicBezTo>
                      <a:pt x="445417" y="65333"/>
                      <a:pt x="451403" y="113615"/>
                      <a:pt x="457200" y="139700"/>
                    </a:cubicBezTo>
                    <a:cubicBezTo>
                      <a:pt x="460986" y="156739"/>
                      <a:pt x="466477" y="173384"/>
                      <a:pt x="469900" y="190500"/>
                    </a:cubicBezTo>
                    <a:cubicBezTo>
                      <a:pt x="474950" y="215750"/>
                      <a:pt x="477550" y="241450"/>
                      <a:pt x="482600" y="266700"/>
                    </a:cubicBezTo>
                    <a:cubicBezTo>
                      <a:pt x="486023" y="283816"/>
                      <a:pt x="492431" y="300283"/>
                      <a:pt x="495300" y="317500"/>
                    </a:cubicBezTo>
                    <a:cubicBezTo>
                      <a:pt x="503062" y="364074"/>
                      <a:pt x="503686" y="450729"/>
                      <a:pt x="533400" y="495300"/>
                    </a:cubicBezTo>
                    <a:lnTo>
                      <a:pt x="584200" y="571500"/>
                    </a:lnTo>
                    <a:cubicBezTo>
                      <a:pt x="592667" y="584200"/>
                      <a:pt x="604773" y="595120"/>
                      <a:pt x="609600" y="609600"/>
                    </a:cubicBezTo>
                    <a:lnTo>
                      <a:pt x="635000" y="685800"/>
                    </a:lnTo>
                    <a:cubicBezTo>
                      <a:pt x="639233" y="698500"/>
                      <a:pt x="640274" y="712761"/>
                      <a:pt x="647700" y="723900"/>
                    </a:cubicBezTo>
                    <a:cubicBezTo>
                      <a:pt x="664633" y="749300"/>
                      <a:pt x="673100" y="783167"/>
                      <a:pt x="698500" y="800100"/>
                    </a:cubicBezTo>
                    <a:lnTo>
                      <a:pt x="774700" y="850900"/>
                    </a:lnTo>
                    <a:cubicBezTo>
                      <a:pt x="787400" y="846667"/>
                      <a:pt x="800826" y="844187"/>
                      <a:pt x="812800" y="838200"/>
                    </a:cubicBezTo>
                    <a:cubicBezTo>
                      <a:pt x="826452" y="831374"/>
                      <a:pt x="835790" y="814959"/>
                      <a:pt x="850900" y="812800"/>
                    </a:cubicBezTo>
                    <a:cubicBezTo>
                      <a:pt x="868179" y="810332"/>
                      <a:pt x="884767" y="821267"/>
                      <a:pt x="901700" y="825500"/>
                    </a:cubicBezTo>
                    <a:cubicBezTo>
                      <a:pt x="1070840" y="938260"/>
                      <a:pt x="820159" y="775966"/>
                      <a:pt x="977900" y="863600"/>
                    </a:cubicBezTo>
                    <a:cubicBezTo>
                      <a:pt x="1004585" y="878425"/>
                      <a:pt x="1023809" y="910614"/>
                      <a:pt x="1054100" y="914400"/>
                    </a:cubicBezTo>
                    <a:lnTo>
                      <a:pt x="1155700" y="927100"/>
                    </a:lnTo>
                    <a:cubicBezTo>
                      <a:pt x="1371575" y="913608"/>
                      <a:pt x="1291035" y="914400"/>
                      <a:pt x="1397000" y="914400"/>
                    </a:cubicBezTo>
                  </a:path>
                </a:pathLst>
              </a:cu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7ADEE37E-89BF-4463-CC62-C4C8F8361882}"/>
                </a:ext>
              </a:extLst>
            </p:cNvPr>
            <p:cNvSpPr txBox="1"/>
            <p:nvPr/>
          </p:nvSpPr>
          <p:spPr>
            <a:xfrm>
              <a:off x="2644542" y="2559993"/>
              <a:ext cx="2720617" cy="400110"/>
            </a:xfrm>
            <a:prstGeom prst="rect">
              <a:avLst/>
            </a:prstGeom>
            <a:noFill/>
          </p:spPr>
          <p:txBody>
            <a:bodyPr wrap="none" rtlCol="0">
              <a:spAutoFit/>
            </a:bodyPr>
            <a:lstStyle/>
            <a:p>
              <a:r>
                <a:rPr lang="en-US" sz="2000" b="1">
                  <a:solidFill>
                    <a:schemeClr val="bg1"/>
                  </a:solidFill>
                  <a:latin typeface="Ubuntu" panose="020B0504030602030204" pitchFamily="34" charset="0"/>
                </a:rPr>
                <a:t>Overall Cross Traffic</a:t>
              </a:r>
            </a:p>
          </p:txBody>
        </p:sp>
        <p:sp>
          <p:nvSpPr>
            <p:cNvPr id="80" name="TextBox 79">
              <a:extLst>
                <a:ext uri="{FF2B5EF4-FFF2-40B4-BE49-F238E27FC236}">
                  <a16:creationId xmlns:a16="http://schemas.microsoft.com/office/drawing/2014/main" id="{D5718A40-3EC7-5917-909C-D56DECBF72A5}"/>
                </a:ext>
              </a:extLst>
            </p:cNvPr>
            <p:cNvSpPr txBox="1"/>
            <p:nvPr/>
          </p:nvSpPr>
          <p:spPr>
            <a:xfrm>
              <a:off x="8386741" y="2559494"/>
              <a:ext cx="2380780" cy="400110"/>
            </a:xfrm>
            <a:prstGeom prst="rect">
              <a:avLst/>
            </a:prstGeom>
            <a:noFill/>
          </p:spPr>
          <p:txBody>
            <a:bodyPr wrap="none" rtlCol="0">
              <a:spAutoFit/>
            </a:bodyPr>
            <a:lstStyle/>
            <a:p>
              <a:r>
                <a:rPr lang="en-US" sz="2000" b="1">
                  <a:solidFill>
                    <a:schemeClr val="bg1"/>
                  </a:solidFill>
                  <a:latin typeface="Ubuntu" panose="020B0504030602030204" pitchFamily="34" charset="0"/>
                </a:rPr>
                <a:t>Constituent flows</a:t>
              </a:r>
            </a:p>
          </p:txBody>
        </p:sp>
      </p:grpSp>
      <p:sp>
        <p:nvSpPr>
          <p:cNvPr id="87" name="Rounded Rectangle 86">
            <a:extLst>
              <a:ext uri="{FF2B5EF4-FFF2-40B4-BE49-F238E27FC236}">
                <a16:creationId xmlns:a16="http://schemas.microsoft.com/office/drawing/2014/main" id="{E9329EF5-70D6-F950-A1F4-2A4D244CE46E}"/>
              </a:ext>
            </a:extLst>
          </p:cNvPr>
          <p:cNvSpPr/>
          <p:nvPr/>
        </p:nvSpPr>
        <p:spPr>
          <a:xfrm>
            <a:off x="152188" y="1825624"/>
            <a:ext cx="12047838" cy="4994275"/>
          </a:xfrm>
          <a:prstGeom prst="roundRect">
            <a:avLst/>
          </a:prstGeom>
          <a:solidFill>
            <a:schemeClr val="bg1">
              <a:alpha val="9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11A984D6-2BCA-290A-5F3A-00E4F3EF380E}"/>
              </a:ext>
            </a:extLst>
          </p:cNvPr>
          <p:cNvSpPr/>
          <p:nvPr/>
        </p:nvSpPr>
        <p:spPr>
          <a:xfrm>
            <a:off x="594075" y="4559454"/>
            <a:ext cx="11214864" cy="1697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Use Bayesian Optimization-based search to search for the type, start and stop times of these flows</a:t>
            </a:r>
          </a:p>
        </p:txBody>
      </p:sp>
    </p:spTree>
    <p:extLst>
      <p:ext uri="{BB962C8B-B14F-4D97-AF65-F5344CB8AC3E}">
        <p14:creationId xmlns:p14="http://schemas.microsoft.com/office/powerpoint/2010/main" val="4533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32" presetClass="emph" presetSubtype="0" repeatCount="3000" fill="hold" nodeType="withEffect">
                                  <p:stCondLst>
                                    <p:cond delay="0"/>
                                  </p:stCondLst>
                                  <p:childTnLst>
                                    <p:animRot by="120000">
                                      <p:cBhvr>
                                        <p:cTn id="10" dur="50" fill="hold">
                                          <p:stCondLst>
                                            <p:cond delay="0"/>
                                          </p:stCondLst>
                                        </p:cTn>
                                        <p:tgtEl>
                                          <p:spTgt spid="8"/>
                                        </p:tgtEl>
                                        <p:attrNameLst>
                                          <p:attrName>r</p:attrName>
                                        </p:attrNameLst>
                                      </p:cBhvr>
                                    </p:animRot>
                                    <p:animRot by="-240000">
                                      <p:cBhvr>
                                        <p:cTn id="11" dur="100" fill="hold">
                                          <p:stCondLst>
                                            <p:cond delay="100"/>
                                          </p:stCondLst>
                                        </p:cTn>
                                        <p:tgtEl>
                                          <p:spTgt spid="8"/>
                                        </p:tgtEl>
                                        <p:attrNameLst>
                                          <p:attrName>r</p:attrName>
                                        </p:attrNameLst>
                                      </p:cBhvr>
                                    </p:animRot>
                                    <p:animRot by="240000">
                                      <p:cBhvr>
                                        <p:cTn id="12" dur="100" fill="hold">
                                          <p:stCondLst>
                                            <p:cond delay="200"/>
                                          </p:stCondLst>
                                        </p:cTn>
                                        <p:tgtEl>
                                          <p:spTgt spid="8"/>
                                        </p:tgtEl>
                                        <p:attrNameLst>
                                          <p:attrName>r</p:attrName>
                                        </p:attrNameLst>
                                      </p:cBhvr>
                                    </p:animRot>
                                    <p:animRot by="-240000">
                                      <p:cBhvr>
                                        <p:cTn id="13" dur="100" fill="hold">
                                          <p:stCondLst>
                                            <p:cond delay="300"/>
                                          </p:stCondLst>
                                        </p:cTn>
                                        <p:tgtEl>
                                          <p:spTgt spid="8"/>
                                        </p:tgtEl>
                                        <p:attrNameLst>
                                          <p:attrName>r</p:attrName>
                                        </p:attrNameLst>
                                      </p:cBhvr>
                                    </p:animRot>
                                    <p:animRot by="120000">
                                      <p:cBhvr>
                                        <p:cTn id="14" dur="100" fill="hold">
                                          <p:stCondLst>
                                            <p:cond delay="400"/>
                                          </p:stCondLst>
                                        </p:cTn>
                                        <p:tgtEl>
                                          <p:spTgt spid="8"/>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4" grpId="0" animBg="1"/>
      <p:bldP spid="8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C1B2-FFE5-414F-853D-4646495A2903}"/>
              </a:ext>
            </a:extLst>
          </p:cNvPr>
          <p:cNvSpPr>
            <a:spLocks noGrp="1"/>
          </p:cNvSpPr>
          <p:nvPr>
            <p:ph type="title"/>
          </p:nvPr>
        </p:nvSpPr>
        <p:spPr/>
        <p:txBody>
          <a:body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Reactive Cross Traffic (RCT)</a:t>
            </a:r>
            <a:endParaRPr lang="en-US">
              <a:solidFill>
                <a:srgbClr val="00B050"/>
              </a:solidFill>
            </a:endParaRPr>
          </a:p>
        </p:txBody>
      </p:sp>
      <p:sp>
        <p:nvSpPr>
          <p:cNvPr id="14" name="Rounded Rectangle 88">
            <a:extLst>
              <a:ext uri="{FF2B5EF4-FFF2-40B4-BE49-F238E27FC236}">
                <a16:creationId xmlns:a16="http://schemas.microsoft.com/office/drawing/2014/main" id="{BA3DBA6F-6C5C-449B-8202-08D90A4E88E5}"/>
              </a:ext>
            </a:extLst>
          </p:cNvPr>
          <p:cNvSpPr/>
          <p:nvPr/>
        </p:nvSpPr>
        <p:spPr>
          <a:xfrm>
            <a:off x="2358144" y="1690688"/>
            <a:ext cx="6823956" cy="4938712"/>
          </a:xfrm>
          <a:prstGeom prst="roundRect">
            <a:avLst/>
          </a:prstGeom>
          <a:noFill/>
          <a:ln w="38100">
            <a:solidFill>
              <a:srgbClr val="6501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05586BF2-E367-4555-A642-5F161AD4D777}"/>
              </a:ext>
            </a:extLst>
          </p:cNvPr>
          <p:cNvSpPr/>
          <p:nvPr/>
        </p:nvSpPr>
        <p:spPr>
          <a:xfrm>
            <a:off x="6173234" y="1881345"/>
            <a:ext cx="1924783" cy="1258150"/>
          </a:xfrm>
          <a:prstGeom prst="roundRect">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latin typeface="Ubuntu Light" panose="020B0304030602030204" pitchFamily="34" charset="0"/>
              </a:rPr>
              <a:t>ns-2/3 or NetEm</a:t>
            </a:r>
          </a:p>
          <a:p>
            <a:pPr algn="ctr"/>
            <a:r>
              <a:rPr lang="en-US" sz="1400" b="1">
                <a:solidFill>
                  <a:sysClr val="windowText" lastClr="000000"/>
                </a:solidFill>
                <a:latin typeface="Ubuntu Light" panose="020B0304030602030204" pitchFamily="34" charset="0"/>
              </a:rPr>
              <a:t>simulation</a:t>
            </a:r>
          </a:p>
          <a:p>
            <a:pPr algn="ctr"/>
            <a:endParaRPr lang="en-US" sz="1400" b="1">
              <a:solidFill>
                <a:sysClr val="windowText" lastClr="000000"/>
              </a:solidFill>
              <a:latin typeface="Ubuntu Light" panose="020B0304030602030204" pitchFamily="34" charset="0"/>
            </a:endParaRPr>
          </a:p>
          <a:p>
            <a:pPr algn="ctr"/>
            <a:endParaRPr lang="en-US" sz="1400" b="1">
              <a:solidFill>
                <a:sysClr val="windowText" lastClr="000000"/>
              </a:solidFill>
              <a:latin typeface="Ubuntu Light" panose="020B0304030602030204" pitchFamily="34" charset="0"/>
            </a:endParaRPr>
          </a:p>
          <a:p>
            <a:pPr algn="ctr"/>
            <a:endParaRPr lang="en-US" sz="1400" b="1">
              <a:solidFill>
                <a:sysClr val="windowText" lastClr="000000"/>
              </a:solidFill>
            </a:endParaRPr>
          </a:p>
        </p:txBody>
      </p:sp>
      <p:sp>
        <p:nvSpPr>
          <p:cNvPr id="18" name="Diamond 17">
            <a:extLst>
              <a:ext uri="{FF2B5EF4-FFF2-40B4-BE49-F238E27FC236}">
                <a16:creationId xmlns:a16="http://schemas.microsoft.com/office/drawing/2014/main" id="{C96FDE6F-83F8-40D2-9236-69F73D20DC89}"/>
              </a:ext>
            </a:extLst>
          </p:cNvPr>
          <p:cNvSpPr/>
          <p:nvPr/>
        </p:nvSpPr>
        <p:spPr>
          <a:xfrm>
            <a:off x="6173234" y="4500192"/>
            <a:ext cx="1924783" cy="1256232"/>
          </a:xfrm>
          <a:prstGeom prst="diamond">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ysClr val="windowText" lastClr="000000"/>
                </a:solidFill>
                <a:latin typeface="Ubuntu" panose="020B0504030602030204" pitchFamily="34" charset="0"/>
              </a:rPr>
              <a:t>Disparity?</a:t>
            </a:r>
          </a:p>
          <a:p>
            <a:pPr algn="ctr"/>
            <a:endParaRPr lang="en-US" sz="1400">
              <a:solidFill>
                <a:sysClr val="windowText" lastClr="000000"/>
              </a:solidFill>
              <a:latin typeface="Ubuntu" panose="020B0504030602030204" pitchFamily="34" charset="0"/>
            </a:endParaRPr>
          </a:p>
          <a:p>
            <a:pPr algn="ctr"/>
            <a:endParaRPr lang="en-US" sz="1400">
              <a:solidFill>
                <a:sysClr val="windowText" lastClr="000000"/>
              </a:solidFill>
              <a:latin typeface="Ubuntu" panose="020B0504030602030204" pitchFamily="34" charset="0"/>
            </a:endParaRPr>
          </a:p>
        </p:txBody>
      </p:sp>
      <p:sp>
        <p:nvSpPr>
          <p:cNvPr id="20" name="Rounded Rectangle 6">
            <a:extLst>
              <a:ext uri="{FF2B5EF4-FFF2-40B4-BE49-F238E27FC236}">
                <a16:creationId xmlns:a16="http://schemas.microsoft.com/office/drawing/2014/main" id="{88CF9FF7-579A-4A0A-B6B0-9F47CDCA6110}"/>
              </a:ext>
            </a:extLst>
          </p:cNvPr>
          <p:cNvSpPr/>
          <p:nvPr/>
        </p:nvSpPr>
        <p:spPr>
          <a:xfrm>
            <a:off x="2497842" y="2997871"/>
            <a:ext cx="2246383" cy="1678974"/>
          </a:xfrm>
          <a:prstGeom prst="roundRect">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33628"/>
                </a:solidFill>
                <a:latin typeface="Ubuntu Light" panose="020B0304030602030204" pitchFamily="34" charset="0"/>
              </a:rPr>
              <a:t>Cross-traffic parameter selection </a:t>
            </a:r>
            <a:r>
              <a:rPr lang="en-US" sz="1400" b="1">
                <a:solidFill>
                  <a:sysClr val="windowText" lastClr="000000"/>
                </a:solidFill>
                <a:latin typeface="Ubuntu Light" panose="020B0304030602030204" pitchFamily="34" charset="0"/>
              </a:rPr>
              <a:t>via </a:t>
            </a:r>
          </a:p>
          <a:p>
            <a:pPr algn="ctr"/>
            <a:r>
              <a:rPr lang="en-US" sz="1400" b="1">
                <a:solidFill>
                  <a:sysClr val="windowText" lastClr="000000"/>
                </a:solidFill>
                <a:latin typeface="Ubuntu Light" panose="020B0304030602030204" pitchFamily="34" charset="0"/>
              </a:rPr>
              <a:t>Bayesian Approach</a:t>
            </a:r>
          </a:p>
          <a:p>
            <a:pPr algn="ctr"/>
            <a:endParaRPr lang="en-US" sz="1400" b="1">
              <a:solidFill>
                <a:sysClr val="windowText" lastClr="000000"/>
              </a:solidFill>
              <a:latin typeface="Ubuntu Light" panose="020B0304030602030204" pitchFamily="34" charset="0"/>
            </a:endParaRPr>
          </a:p>
          <a:p>
            <a:pPr algn="ctr"/>
            <a:endParaRPr lang="en-US" sz="1400" b="1">
              <a:solidFill>
                <a:sysClr val="windowText" lastClr="000000"/>
              </a:solidFill>
              <a:latin typeface="Ubuntu Light" panose="020B0304030602030204" pitchFamily="34" charset="0"/>
            </a:endParaRPr>
          </a:p>
          <a:p>
            <a:pPr algn="ctr"/>
            <a:endParaRPr lang="en-US" sz="1400" b="1">
              <a:solidFill>
                <a:sysClr val="windowText" lastClr="000000"/>
              </a:solidFill>
              <a:latin typeface="Ubuntu Light" panose="020B0304030602030204" pitchFamily="34" charset="0"/>
            </a:endParaRPr>
          </a:p>
        </p:txBody>
      </p:sp>
      <p:cxnSp>
        <p:nvCxnSpPr>
          <p:cNvPr id="22" name="Curved Connector 8">
            <a:extLst>
              <a:ext uri="{FF2B5EF4-FFF2-40B4-BE49-F238E27FC236}">
                <a16:creationId xmlns:a16="http://schemas.microsoft.com/office/drawing/2014/main" id="{7CE38350-01F6-439C-BBEB-077403BA694A}"/>
              </a:ext>
            </a:extLst>
          </p:cNvPr>
          <p:cNvCxnSpPr>
            <a:cxnSpLocks/>
          </p:cNvCxnSpPr>
          <p:nvPr/>
        </p:nvCxnSpPr>
        <p:spPr>
          <a:xfrm rot="5400000" flipH="1" flipV="1">
            <a:off x="4663959" y="1488595"/>
            <a:ext cx="487451" cy="2531100"/>
          </a:xfrm>
          <a:prstGeom prst="curvedConnector2">
            <a:avLst/>
          </a:prstGeom>
          <a:ln w="38100">
            <a:solidFill>
              <a:schemeClr val="tx2">
                <a:lumMod val="75000"/>
              </a:schemeClr>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9">
            <a:extLst>
              <a:ext uri="{FF2B5EF4-FFF2-40B4-BE49-F238E27FC236}">
                <a16:creationId xmlns:a16="http://schemas.microsoft.com/office/drawing/2014/main" id="{21459DB6-3A5A-4256-9452-9843A1D228E5}"/>
              </a:ext>
            </a:extLst>
          </p:cNvPr>
          <p:cNvCxnSpPr>
            <a:cxnSpLocks/>
            <a:endCxn id="18" idx="0"/>
          </p:cNvCxnSpPr>
          <p:nvPr/>
        </p:nvCxnSpPr>
        <p:spPr>
          <a:xfrm rot="5400000">
            <a:off x="6455278" y="3819842"/>
            <a:ext cx="1360698" cy="2"/>
          </a:xfrm>
          <a:prstGeom prst="curvedConnector3">
            <a:avLst>
              <a:gd name="adj1" fmla="val 50000"/>
            </a:avLst>
          </a:prstGeom>
          <a:ln w="38100">
            <a:solidFill>
              <a:schemeClr val="tx2">
                <a:lumMod val="75000"/>
              </a:schemeClr>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13">
            <a:extLst>
              <a:ext uri="{FF2B5EF4-FFF2-40B4-BE49-F238E27FC236}">
                <a16:creationId xmlns:a16="http://schemas.microsoft.com/office/drawing/2014/main" id="{D9C3EFD3-0DA9-4842-A57F-0286D7DEDC3A}"/>
              </a:ext>
            </a:extLst>
          </p:cNvPr>
          <p:cNvCxnSpPr>
            <a:cxnSpLocks/>
            <a:stCxn id="18" idx="1"/>
            <a:endCxn id="20" idx="2"/>
          </p:cNvCxnSpPr>
          <p:nvPr/>
        </p:nvCxnSpPr>
        <p:spPr>
          <a:xfrm rot="10800000">
            <a:off x="3621034" y="4676846"/>
            <a:ext cx="2552200" cy="451463"/>
          </a:xfrm>
          <a:prstGeom prst="curvedConnector2">
            <a:avLst/>
          </a:prstGeom>
          <a:ln w="38100">
            <a:solidFill>
              <a:schemeClr val="tx2">
                <a:lumMod val="75000"/>
              </a:schemeClr>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Curved Connector 16">
            <a:extLst>
              <a:ext uri="{FF2B5EF4-FFF2-40B4-BE49-F238E27FC236}">
                <a16:creationId xmlns:a16="http://schemas.microsoft.com/office/drawing/2014/main" id="{27D97C61-772D-4749-AED4-61E41342364D}"/>
              </a:ext>
            </a:extLst>
          </p:cNvPr>
          <p:cNvCxnSpPr>
            <a:cxnSpLocks/>
            <a:stCxn id="18" idx="3"/>
          </p:cNvCxnSpPr>
          <p:nvPr/>
        </p:nvCxnSpPr>
        <p:spPr>
          <a:xfrm>
            <a:off x="8098017" y="5128308"/>
            <a:ext cx="1183725" cy="1143370"/>
          </a:xfrm>
          <a:prstGeom prst="curvedConnector3">
            <a:avLst>
              <a:gd name="adj1" fmla="val 50000"/>
            </a:avLst>
          </a:prstGeom>
          <a:ln w="38100">
            <a:solidFill>
              <a:schemeClr val="tx2">
                <a:lumMod val="75000"/>
              </a:schemeClr>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30" name="Graphic 29" descr="Gears with solid fill">
            <a:extLst>
              <a:ext uri="{FF2B5EF4-FFF2-40B4-BE49-F238E27FC236}">
                <a16:creationId xmlns:a16="http://schemas.microsoft.com/office/drawing/2014/main" id="{8FA3A7ED-3E39-49CC-835C-A48E73E2EC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0744" y="3920400"/>
            <a:ext cx="712883" cy="729154"/>
          </a:xfrm>
          <a:prstGeom prst="rect">
            <a:avLst/>
          </a:prstGeom>
        </p:spPr>
      </p:pic>
      <p:pic>
        <p:nvPicPr>
          <p:cNvPr id="32" name="Graphic 31" descr="Flask with solid fill">
            <a:extLst>
              <a:ext uri="{FF2B5EF4-FFF2-40B4-BE49-F238E27FC236}">
                <a16:creationId xmlns:a16="http://schemas.microsoft.com/office/drawing/2014/main" id="{1AA8634A-1007-462D-9B4D-B893C37D0D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2760" y="2429672"/>
            <a:ext cx="634466" cy="648947"/>
          </a:xfrm>
          <a:prstGeom prst="rect">
            <a:avLst/>
          </a:prstGeom>
        </p:spPr>
      </p:pic>
      <p:pic>
        <p:nvPicPr>
          <p:cNvPr id="34" name="Graphic 33" descr="Clipboard Partially Crossed with solid fill">
            <a:extLst>
              <a:ext uri="{FF2B5EF4-FFF2-40B4-BE49-F238E27FC236}">
                <a16:creationId xmlns:a16="http://schemas.microsoft.com/office/drawing/2014/main" id="{E2DDC929-05BA-441C-B389-721C32EC0B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9755" y="5152461"/>
            <a:ext cx="431741" cy="441596"/>
          </a:xfrm>
          <a:prstGeom prst="rect">
            <a:avLst/>
          </a:prstGeom>
        </p:spPr>
      </p:pic>
      <p:sp>
        <p:nvSpPr>
          <p:cNvPr id="36" name="TextBox 35">
            <a:extLst>
              <a:ext uri="{FF2B5EF4-FFF2-40B4-BE49-F238E27FC236}">
                <a16:creationId xmlns:a16="http://schemas.microsoft.com/office/drawing/2014/main" id="{9588820F-4AD2-4B19-8CA1-AD5E7E7D4FEB}"/>
              </a:ext>
            </a:extLst>
          </p:cNvPr>
          <p:cNvSpPr txBox="1"/>
          <p:nvPr/>
        </p:nvSpPr>
        <p:spPr>
          <a:xfrm>
            <a:off x="2599133" y="1768659"/>
            <a:ext cx="2933309" cy="738664"/>
          </a:xfrm>
          <a:prstGeom prst="rect">
            <a:avLst/>
          </a:prstGeom>
          <a:noFill/>
        </p:spPr>
        <p:txBody>
          <a:bodyPr wrap="square" rtlCol="0">
            <a:spAutoFit/>
          </a:bodyPr>
          <a:lstStyle/>
          <a:p>
            <a:pPr algn="ctr"/>
            <a:r>
              <a:rPr lang="en-US" sz="1400" b="1">
                <a:solidFill>
                  <a:sysClr val="windowText" lastClr="000000"/>
                </a:solidFill>
                <a:latin typeface="Ubuntu Light" panose="020B0304030602030204" pitchFamily="34" charset="0"/>
              </a:rPr>
              <a:t>Configure simulator with </a:t>
            </a:r>
            <a:r>
              <a:rPr lang="en-US" sz="1400" b="1">
                <a:solidFill>
                  <a:srgbClr val="00B050"/>
                </a:solidFill>
                <a:latin typeface="Ubuntu Light" panose="020B0304030602030204" pitchFamily="34" charset="0"/>
              </a:rPr>
              <a:t>basic network parameters </a:t>
            </a:r>
            <a:r>
              <a:rPr lang="en-US" sz="1400" b="1">
                <a:solidFill>
                  <a:sysClr val="windowText" lastClr="000000"/>
                </a:solidFill>
                <a:latin typeface="Ubuntu Light" panose="020B0304030602030204" pitchFamily="34" charset="0"/>
              </a:rPr>
              <a:t>and </a:t>
            </a:r>
            <a:r>
              <a:rPr lang="en-US" sz="1400" b="1">
                <a:solidFill>
                  <a:srgbClr val="F33628"/>
                </a:solidFill>
                <a:latin typeface="Ubuntu Light" panose="020B0304030602030204" pitchFamily="34" charset="0"/>
              </a:rPr>
              <a:t>selected cross-traffic parameters</a:t>
            </a:r>
          </a:p>
        </p:txBody>
      </p:sp>
      <p:sp>
        <p:nvSpPr>
          <p:cNvPr id="38" name="TextBox 37">
            <a:extLst>
              <a:ext uri="{FF2B5EF4-FFF2-40B4-BE49-F238E27FC236}">
                <a16:creationId xmlns:a16="http://schemas.microsoft.com/office/drawing/2014/main" id="{49411FB3-FF72-47A2-805C-931CA829B683}"/>
              </a:ext>
            </a:extLst>
          </p:cNvPr>
          <p:cNvSpPr txBox="1"/>
          <p:nvPr/>
        </p:nvSpPr>
        <p:spPr>
          <a:xfrm>
            <a:off x="7527601" y="3731585"/>
            <a:ext cx="1386215" cy="307777"/>
          </a:xfrm>
          <a:prstGeom prst="rect">
            <a:avLst/>
          </a:prstGeom>
          <a:noFill/>
        </p:spPr>
        <p:txBody>
          <a:bodyPr wrap="square" rtlCol="0">
            <a:spAutoFit/>
          </a:bodyPr>
          <a:lstStyle/>
          <a:p>
            <a:pPr algn="ctr"/>
            <a:r>
              <a:rPr lang="en-US" sz="1400" b="1">
                <a:solidFill>
                  <a:sysClr val="windowText" lastClr="000000"/>
                </a:solidFill>
                <a:latin typeface="Ubuntu Light" panose="020B0304030602030204" pitchFamily="34" charset="0"/>
              </a:rPr>
              <a:t>Evaluate traces</a:t>
            </a:r>
          </a:p>
        </p:txBody>
      </p:sp>
      <p:sp>
        <p:nvSpPr>
          <p:cNvPr id="40" name="TextBox 39">
            <a:extLst>
              <a:ext uri="{FF2B5EF4-FFF2-40B4-BE49-F238E27FC236}">
                <a16:creationId xmlns:a16="http://schemas.microsoft.com/office/drawing/2014/main" id="{541C34FB-DEA2-4A8A-AF3F-AE34B2F526E6}"/>
              </a:ext>
            </a:extLst>
          </p:cNvPr>
          <p:cNvSpPr txBox="1"/>
          <p:nvPr/>
        </p:nvSpPr>
        <p:spPr>
          <a:xfrm>
            <a:off x="3833965" y="5746412"/>
            <a:ext cx="2241165" cy="523220"/>
          </a:xfrm>
          <a:prstGeom prst="rect">
            <a:avLst/>
          </a:prstGeom>
          <a:noFill/>
        </p:spPr>
        <p:txBody>
          <a:bodyPr wrap="square" rtlCol="0">
            <a:spAutoFit/>
          </a:bodyPr>
          <a:lstStyle/>
          <a:p>
            <a:pPr algn="ctr"/>
            <a:r>
              <a:rPr lang="en-US" sz="1400" b="1">
                <a:solidFill>
                  <a:sysClr val="windowText" lastClr="000000"/>
                </a:solidFill>
                <a:latin typeface="Ubuntu Light" panose="020B0304030602030204" pitchFamily="34" charset="0"/>
              </a:rPr>
              <a:t>If loss is too high, </a:t>
            </a:r>
          </a:p>
          <a:p>
            <a:pPr algn="ctr"/>
            <a:r>
              <a:rPr lang="en-US" sz="1400" b="1">
                <a:solidFill>
                  <a:sysClr val="windowText" lastClr="000000"/>
                </a:solidFill>
                <a:latin typeface="Ubuntu Light" panose="020B0304030602030204" pitchFamily="34" charset="0"/>
              </a:rPr>
              <a:t>iterate</a:t>
            </a:r>
          </a:p>
        </p:txBody>
      </p:sp>
      <p:sp>
        <p:nvSpPr>
          <p:cNvPr id="42" name="TextBox 41">
            <a:extLst>
              <a:ext uri="{FF2B5EF4-FFF2-40B4-BE49-F238E27FC236}">
                <a16:creationId xmlns:a16="http://schemas.microsoft.com/office/drawing/2014/main" id="{1B1E1F02-9D01-4A3B-ADDA-FFD29D157FDD}"/>
              </a:ext>
            </a:extLst>
          </p:cNvPr>
          <p:cNvSpPr txBox="1"/>
          <p:nvPr/>
        </p:nvSpPr>
        <p:spPr>
          <a:xfrm>
            <a:off x="6848266" y="5908348"/>
            <a:ext cx="2241164" cy="523220"/>
          </a:xfrm>
          <a:prstGeom prst="rect">
            <a:avLst/>
          </a:prstGeom>
          <a:noFill/>
        </p:spPr>
        <p:txBody>
          <a:bodyPr wrap="square" rtlCol="0">
            <a:spAutoFit/>
          </a:bodyPr>
          <a:lstStyle/>
          <a:p>
            <a:pPr algn="ctr"/>
            <a:r>
              <a:rPr lang="en-US" sz="1400" b="1">
                <a:solidFill>
                  <a:sysClr val="windowText" lastClr="000000"/>
                </a:solidFill>
                <a:latin typeface="Ubuntu Light" panose="020B0304030602030204" pitchFamily="34" charset="0"/>
              </a:rPr>
              <a:t>If loss is low, </a:t>
            </a:r>
          </a:p>
          <a:p>
            <a:pPr algn="ctr"/>
            <a:r>
              <a:rPr lang="en-US" sz="1400" b="1">
                <a:solidFill>
                  <a:sysClr val="windowText" lastClr="000000"/>
                </a:solidFill>
                <a:latin typeface="Ubuntu Light" panose="020B0304030602030204" pitchFamily="34" charset="0"/>
              </a:rPr>
              <a:t>output RCT parameters  </a:t>
            </a:r>
          </a:p>
        </p:txBody>
      </p:sp>
      <p:sp>
        <p:nvSpPr>
          <p:cNvPr id="44" name="Rounded Rectangle 45">
            <a:extLst>
              <a:ext uri="{FF2B5EF4-FFF2-40B4-BE49-F238E27FC236}">
                <a16:creationId xmlns:a16="http://schemas.microsoft.com/office/drawing/2014/main" id="{3827E457-3015-40C9-A1C8-65044A7F3E50}"/>
              </a:ext>
            </a:extLst>
          </p:cNvPr>
          <p:cNvSpPr/>
          <p:nvPr/>
        </p:nvSpPr>
        <p:spPr>
          <a:xfrm>
            <a:off x="241528" y="4405813"/>
            <a:ext cx="1924783" cy="652269"/>
          </a:xfrm>
          <a:prstGeom prst="roundRect">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latin typeface="Ubuntu Light" panose="020B0304030602030204" pitchFamily="34" charset="0"/>
              </a:rPr>
              <a:t>Estimate cross-traffic through NRCT model</a:t>
            </a:r>
          </a:p>
        </p:txBody>
      </p:sp>
      <p:cxnSp>
        <p:nvCxnSpPr>
          <p:cNvPr id="48" name="Curved Connector 62">
            <a:extLst>
              <a:ext uri="{FF2B5EF4-FFF2-40B4-BE49-F238E27FC236}">
                <a16:creationId xmlns:a16="http://schemas.microsoft.com/office/drawing/2014/main" id="{8F28192C-5585-489A-AEE2-82EBE19936E5}"/>
              </a:ext>
            </a:extLst>
          </p:cNvPr>
          <p:cNvCxnSpPr>
            <a:cxnSpLocks/>
          </p:cNvCxnSpPr>
          <p:nvPr/>
        </p:nvCxnSpPr>
        <p:spPr>
          <a:xfrm flipV="1">
            <a:off x="2166311" y="3837358"/>
            <a:ext cx="513431" cy="2386347"/>
          </a:xfrm>
          <a:prstGeom prst="curvedConnector3">
            <a:avLst>
              <a:gd name="adj1" fmla="val 50000"/>
            </a:avLst>
          </a:prstGeom>
          <a:ln w="38100">
            <a:solidFill>
              <a:schemeClr val="tx2">
                <a:lumMod val="75000"/>
              </a:schemeClr>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Rounded Rectangle 65">
            <a:extLst>
              <a:ext uri="{FF2B5EF4-FFF2-40B4-BE49-F238E27FC236}">
                <a16:creationId xmlns:a16="http://schemas.microsoft.com/office/drawing/2014/main" id="{F4BB5C63-4A9A-40C8-B773-4356A557E201}"/>
              </a:ext>
            </a:extLst>
          </p:cNvPr>
          <p:cNvSpPr/>
          <p:nvPr/>
        </p:nvSpPr>
        <p:spPr>
          <a:xfrm>
            <a:off x="241528" y="2938709"/>
            <a:ext cx="1924783" cy="652269"/>
          </a:xfrm>
          <a:prstGeom prst="roundRect">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latin typeface="Ubuntu Light" panose="020B0304030602030204" pitchFamily="34" charset="0"/>
              </a:rPr>
              <a:t>Estimate </a:t>
            </a:r>
            <a:r>
              <a:rPr lang="en-US" sz="1400" b="1">
                <a:solidFill>
                  <a:srgbClr val="00B050"/>
                </a:solidFill>
                <a:latin typeface="Ubuntu Light" panose="020B0304030602030204" pitchFamily="34" charset="0"/>
              </a:rPr>
              <a:t>basic network parameters </a:t>
            </a:r>
          </a:p>
        </p:txBody>
      </p:sp>
      <p:cxnSp>
        <p:nvCxnSpPr>
          <p:cNvPr id="52" name="Straight Arrow Connector 51">
            <a:extLst>
              <a:ext uri="{FF2B5EF4-FFF2-40B4-BE49-F238E27FC236}">
                <a16:creationId xmlns:a16="http://schemas.microsoft.com/office/drawing/2014/main" id="{4FB51C60-02E9-468B-A621-14282E3FC12F}"/>
              </a:ext>
            </a:extLst>
          </p:cNvPr>
          <p:cNvCxnSpPr>
            <a:cxnSpLocks/>
          </p:cNvCxnSpPr>
          <p:nvPr/>
        </p:nvCxnSpPr>
        <p:spPr>
          <a:xfrm>
            <a:off x="1203919" y="3590978"/>
            <a:ext cx="0" cy="814835"/>
          </a:xfrm>
          <a:prstGeom prst="straightConnector1">
            <a:avLst/>
          </a:prstGeom>
          <a:ln w="38100">
            <a:solidFill>
              <a:schemeClr val="tx2">
                <a:lumMod val="75000"/>
              </a:schemeClr>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39307A7-4173-44AB-9D43-5C246B2547FD}"/>
              </a:ext>
            </a:extLst>
          </p:cNvPr>
          <p:cNvCxnSpPr>
            <a:cxnSpLocks/>
            <a:endCxn id="46" idx="0"/>
          </p:cNvCxnSpPr>
          <p:nvPr/>
        </p:nvCxnSpPr>
        <p:spPr>
          <a:xfrm>
            <a:off x="1203919" y="5058083"/>
            <a:ext cx="1" cy="745078"/>
          </a:xfrm>
          <a:prstGeom prst="straightConnector1">
            <a:avLst/>
          </a:prstGeom>
          <a:ln w="38100">
            <a:solidFill>
              <a:schemeClr val="tx2">
                <a:lumMod val="75000"/>
              </a:schemeClr>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ADAB950-6BE1-4290-A3F0-54EF369F58BB}"/>
              </a:ext>
            </a:extLst>
          </p:cNvPr>
          <p:cNvCxnSpPr>
            <a:cxnSpLocks/>
          </p:cNvCxnSpPr>
          <p:nvPr/>
        </p:nvCxnSpPr>
        <p:spPr>
          <a:xfrm>
            <a:off x="1203919" y="2174615"/>
            <a:ext cx="0" cy="764094"/>
          </a:xfrm>
          <a:prstGeom prst="straightConnector1">
            <a:avLst/>
          </a:prstGeom>
          <a:ln w="38100">
            <a:solidFill>
              <a:schemeClr val="tx2">
                <a:lumMod val="75000"/>
              </a:schemeClr>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953FA68-F397-4ECA-B441-80EA9B78BE70}"/>
              </a:ext>
            </a:extLst>
          </p:cNvPr>
          <p:cNvSpPr/>
          <p:nvPr/>
        </p:nvSpPr>
        <p:spPr>
          <a:xfrm>
            <a:off x="749374" y="2458545"/>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0" name="Oval 59">
            <a:extLst>
              <a:ext uri="{FF2B5EF4-FFF2-40B4-BE49-F238E27FC236}">
                <a16:creationId xmlns:a16="http://schemas.microsoft.com/office/drawing/2014/main" id="{CE1054FE-D195-4EB6-9432-33FAB47FEE0D}"/>
              </a:ext>
            </a:extLst>
          </p:cNvPr>
          <p:cNvSpPr/>
          <p:nvPr/>
        </p:nvSpPr>
        <p:spPr>
          <a:xfrm>
            <a:off x="746292" y="3816107"/>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62" name="Oval 61">
            <a:extLst>
              <a:ext uri="{FF2B5EF4-FFF2-40B4-BE49-F238E27FC236}">
                <a16:creationId xmlns:a16="http://schemas.microsoft.com/office/drawing/2014/main" id="{3A3C66D7-C66D-4C9B-81A6-8BE88822FE9A}"/>
              </a:ext>
            </a:extLst>
          </p:cNvPr>
          <p:cNvSpPr/>
          <p:nvPr/>
        </p:nvSpPr>
        <p:spPr>
          <a:xfrm>
            <a:off x="746292" y="5248333"/>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64" name="Oval 63">
            <a:extLst>
              <a:ext uri="{FF2B5EF4-FFF2-40B4-BE49-F238E27FC236}">
                <a16:creationId xmlns:a16="http://schemas.microsoft.com/office/drawing/2014/main" id="{0D5801CE-38B4-4FD8-813D-AA7815B520A6}"/>
              </a:ext>
            </a:extLst>
          </p:cNvPr>
          <p:cNvSpPr/>
          <p:nvPr/>
        </p:nvSpPr>
        <p:spPr>
          <a:xfrm>
            <a:off x="2457091" y="5085697"/>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66" name="Oval 65">
            <a:extLst>
              <a:ext uri="{FF2B5EF4-FFF2-40B4-BE49-F238E27FC236}">
                <a16:creationId xmlns:a16="http://schemas.microsoft.com/office/drawing/2014/main" id="{9F3AF700-E0D5-4628-9471-F6C4DC8A7DC5}"/>
              </a:ext>
            </a:extLst>
          </p:cNvPr>
          <p:cNvSpPr/>
          <p:nvPr/>
        </p:nvSpPr>
        <p:spPr>
          <a:xfrm>
            <a:off x="5496397" y="1989001"/>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68" name="Oval 67">
            <a:extLst>
              <a:ext uri="{FF2B5EF4-FFF2-40B4-BE49-F238E27FC236}">
                <a16:creationId xmlns:a16="http://schemas.microsoft.com/office/drawing/2014/main" id="{7D7F942A-1789-4EB4-B2FA-112C6FDF41F4}"/>
              </a:ext>
            </a:extLst>
          </p:cNvPr>
          <p:cNvSpPr/>
          <p:nvPr/>
        </p:nvSpPr>
        <p:spPr>
          <a:xfrm>
            <a:off x="8038430" y="3330196"/>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70" name="Oval 69">
            <a:extLst>
              <a:ext uri="{FF2B5EF4-FFF2-40B4-BE49-F238E27FC236}">
                <a16:creationId xmlns:a16="http://schemas.microsoft.com/office/drawing/2014/main" id="{61D8147A-2A31-4D45-9EB3-0ACECEB09DDE}"/>
              </a:ext>
            </a:extLst>
          </p:cNvPr>
          <p:cNvSpPr/>
          <p:nvPr/>
        </p:nvSpPr>
        <p:spPr>
          <a:xfrm>
            <a:off x="4776327" y="5391847"/>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a:t>
            </a:r>
          </a:p>
        </p:txBody>
      </p:sp>
      <p:sp>
        <p:nvSpPr>
          <p:cNvPr id="72" name="Oval 71">
            <a:extLst>
              <a:ext uri="{FF2B5EF4-FFF2-40B4-BE49-F238E27FC236}">
                <a16:creationId xmlns:a16="http://schemas.microsoft.com/office/drawing/2014/main" id="{4F5116E1-AB23-4C09-8C79-156364818FD6}"/>
              </a:ext>
            </a:extLst>
          </p:cNvPr>
          <p:cNvSpPr/>
          <p:nvPr/>
        </p:nvSpPr>
        <p:spPr>
          <a:xfrm>
            <a:off x="7790628" y="5526023"/>
            <a:ext cx="356441" cy="364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a:t>
            </a:r>
          </a:p>
        </p:txBody>
      </p:sp>
      <p:sp>
        <p:nvSpPr>
          <p:cNvPr id="74" name="Rounded Rectangle 90">
            <a:extLst>
              <a:ext uri="{FF2B5EF4-FFF2-40B4-BE49-F238E27FC236}">
                <a16:creationId xmlns:a16="http://schemas.microsoft.com/office/drawing/2014/main" id="{899C070C-E13E-436E-A6CC-0820C2BE5318}"/>
              </a:ext>
            </a:extLst>
          </p:cNvPr>
          <p:cNvSpPr/>
          <p:nvPr/>
        </p:nvSpPr>
        <p:spPr>
          <a:xfrm>
            <a:off x="238641" y="1690689"/>
            <a:ext cx="1924783" cy="652269"/>
          </a:xfrm>
          <a:prstGeom prst="roundRect">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latin typeface="Ubuntu Light" panose="020B0304030602030204" pitchFamily="34" charset="0"/>
              </a:rPr>
              <a:t>Parse raw trace file</a:t>
            </a:r>
          </a:p>
        </p:txBody>
      </p:sp>
      <p:sp>
        <p:nvSpPr>
          <p:cNvPr id="49" name="TextBox 48">
            <a:extLst>
              <a:ext uri="{FF2B5EF4-FFF2-40B4-BE49-F238E27FC236}">
                <a16:creationId xmlns:a16="http://schemas.microsoft.com/office/drawing/2014/main" id="{2D42CB6C-1065-F436-14E7-E58E6C7A5C12}"/>
              </a:ext>
            </a:extLst>
          </p:cNvPr>
          <p:cNvSpPr txBox="1"/>
          <p:nvPr/>
        </p:nvSpPr>
        <p:spPr>
          <a:xfrm>
            <a:off x="9363308" y="2995359"/>
            <a:ext cx="2549799" cy="3450431"/>
          </a:xfrm>
          <a:prstGeom prst="roundRect">
            <a:avLst/>
          </a:prstGeom>
          <a:noFill/>
          <a:ln>
            <a:solidFill>
              <a:srgbClr val="650116"/>
            </a:solidFill>
          </a:ln>
        </p:spPr>
        <p:txBody>
          <a:bodyPr wrap="square" rtlCol="0">
            <a:spAutoFit/>
          </a:bodyPr>
          <a:lstStyle/>
          <a:p>
            <a:r>
              <a:rPr lang="en-US" sz="1200" b="1">
                <a:solidFill>
                  <a:schemeClr val="bg2">
                    <a:lumMod val="10000"/>
                  </a:schemeClr>
                </a:solidFill>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bg2">
                    <a:lumMod val="10000"/>
                  </a:schemeClr>
                </a:solidFill>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"type"</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rgbClr val="FF0000"/>
                </a:solidFill>
                <a:effectLst/>
                <a:latin typeface="Consolas" panose="020B0609020204030204" pitchFamily="49" charset="0"/>
              </a:rPr>
              <a:t>"cubic"</a:t>
            </a:r>
            <a:r>
              <a:rPr lang="en-US" sz="1200" b="1">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"start"</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chemeClr val="tx2"/>
                </a:solidFill>
                <a:effectLst/>
                <a:latin typeface="Consolas" panose="020B0609020204030204" pitchFamily="49" charset="0"/>
              </a:rPr>
              <a:t>15</a:t>
            </a:r>
            <a:r>
              <a:rPr lang="en-US" sz="1200" b="1">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"stop"</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chemeClr val="tx2"/>
                </a:solidFill>
                <a:effectLst/>
                <a:latin typeface="Consolas" panose="020B0609020204030204" pitchFamily="49" charset="0"/>
              </a:rPr>
              <a:t>29</a:t>
            </a:r>
          </a:p>
          <a:p>
            <a:r>
              <a:rPr lang="en-US" sz="1200" b="1">
                <a:solidFill>
                  <a:srgbClr val="D4D4D4"/>
                </a:solidFill>
                <a:effectLst/>
                <a:latin typeface="Consolas" panose="020B0609020204030204" pitchFamily="49" charset="0"/>
              </a:rPr>
              <a:t>    </a:t>
            </a:r>
            <a:r>
              <a:rPr lang="en-US" sz="1200" b="1">
                <a:solidFill>
                  <a:schemeClr val="bg2">
                    <a:lumMod val="10000"/>
                  </a:schemeClr>
                </a:solidFill>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bg2">
                    <a:lumMod val="10000"/>
                  </a:schemeClr>
                </a:solidFill>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"type"</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rgbClr val="FF0000"/>
                </a:solidFill>
                <a:effectLst/>
                <a:latin typeface="Consolas" panose="020B0609020204030204" pitchFamily="49" charset="0"/>
              </a:rPr>
              <a:t>"cubic"</a:t>
            </a:r>
            <a:r>
              <a:rPr lang="en-US" sz="1200" b="1">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"start"</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chemeClr val="tx2"/>
                </a:solidFill>
                <a:effectLst/>
                <a:latin typeface="Consolas" panose="020B0609020204030204" pitchFamily="49" charset="0"/>
              </a:rPr>
              <a:t>4</a:t>
            </a:r>
            <a:r>
              <a:rPr lang="en-US" sz="1200" b="1">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"stop"</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chemeClr val="tx2"/>
                </a:solidFill>
                <a:latin typeface="Consolas" panose="020B0609020204030204" pitchFamily="49" charset="0"/>
              </a:rPr>
              <a:t>5</a:t>
            </a:r>
            <a:endParaRPr lang="en-US" sz="1200" b="1">
              <a:solidFill>
                <a:schemeClr val="tx2"/>
              </a:solidFill>
              <a:effectLst/>
              <a:latin typeface="Consolas" panose="020B0609020204030204" pitchFamily="49" charset="0"/>
            </a:endParaRPr>
          </a:p>
          <a:p>
            <a:r>
              <a:rPr lang="en-US" sz="1200" b="1">
                <a:solidFill>
                  <a:srgbClr val="D4D4D4"/>
                </a:solidFill>
                <a:effectLst/>
                <a:latin typeface="Consolas" panose="020B0609020204030204" pitchFamily="49" charset="0"/>
              </a:rPr>
              <a:t>    </a:t>
            </a:r>
            <a:r>
              <a:rPr lang="en-US" sz="1200" b="1">
                <a:solidFill>
                  <a:schemeClr val="bg2">
                    <a:lumMod val="10000"/>
                  </a:schemeClr>
                </a:solidFill>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bg2">
                    <a:lumMod val="10000"/>
                  </a:schemeClr>
                </a:solidFill>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"type"</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rgbClr val="FF0000"/>
                </a:solidFill>
                <a:effectLst/>
                <a:latin typeface="Consolas" panose="020B0609020204030204" pitchFamily="49" charset="0"/>
              </a:rPr>
              <a:t>"cubic"</a:t>
            </a:r>
            <a:r>
              <a:rPr lang="en-US" sz="1200" b="1">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"start"</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chemeClr val="tx2"/>
                </a:solidFill>
                <a:effectLst/>
                <a:latin typeface="Consolas" panose="020B0609020204030204" pitchFamily="49" charset="0"/>
              </a:rPr>
              <a:t>0</a:t>
            </a:r>
            <a:r>
              <a:rPr lang="en-US" sz="1200" b="1">
                <a:effectLst/>
                <a:latin typeface="Consolas" panose="020B0609020204030204" pitchFamily="49" charset="0"/>
              </a:rPr>
              <a:t>,</a:t>
            </a:r>
          </a:p>
          <a:p>
            <a:r>
              <a:rPr lang="en-US" sz="1200" b="1">
                <a:solidFill>
                  <a:srgbClr val="D4D4D4"/>
                </a:solidFill>
                <a:effectLst/>
                <a:latin typeface="Consolas" panose="020B0609020204030204" pitchFamily="49" charset="0"/>
              </a:rPr>
              <a:t>        </a:t>
            </a:r>
            <a:r>
              <a:rPr lang="en-US" sz="1200" b="1">
                <a:solidFill>
                  <a:schemeClr val="accent1"/>
                </a:solidFill>
                <a:effectLst/>
                <a:latin typeface="Consolas" panose="020B0609020204030204" pitchFamily="49" charset="0"/>
              </a:rPr>
              <a:t>"stop"</a:t>
            </a:r>
            <a:r>
              <a:rPr lang="en-US" sz="1200" b="1">
                <a:solidFill>
                  <a:schemeClr val="bg2">
                    <a:lumMod val="10000"/>
                  </a:schemeClr>
                </a:solidFill>
                <a:effectLst/>
                <a:latin typeface="Consolas" panose="020B0609020204030204" pitchFamily="49" charset="0"/>
              </a:rPr>
              <a:t>:</a:t>
            </a:r>
            <a:r>
              <a:rPr lang="en-US" sz="1200" b="1">
                <a:solidFill>
                  <a:srgbClr val="D4D4D4"/>
                </a:solidFill>
                <a:effectLst/>
                <a:latin typeface="Consolas" panose="020B0609020204030204" pitchFamily="49" charset="0"/>
              </a:rPr>
              <a:t> </a:t>
            </a:r>
            <a:r>
              <a:rPr lang="en-US" sz="1200" b="1">
                <a:solidFill>
                  <a:schemeClr val="tx2"/>
                </a:solidFill>
                <a:effectLst/>
                <a:latin typeface="Consolas" panose="020B0609020204030204" pitchFamily="49" charset="0"/>
              </a:rPr>
              <a:t>5</a:t>
            </a:r>
          </a:p>
          <a:p>
            <a:r>
              <a:rPr lang="en-US" sz="1200" b="1">
                <a:solidFill>
                  <a:srgbClr val="D4D4D4"/>
                </a:solidFill>
                <a:effectLst/>
                <a:latin typeface="Consolas" panose="020B0609020204030204" pitchFamily="49" charset="0"/>
              </a:rPr>
              <a:t>    </a:t>
            </a:r>
            <a:r>
              <a:rPr lang="en-US" sz="1200" b="1">
                <a:solidFill>
                  <a:schemeClr val="bg2">
                    <a:lumMod val="10000"/>
                  </a:schemeClr>
                </a:solidFill>
                <a:effectLst/>
                <a:latin typeface="Consolas" panose="020B0609020204030204" pitchFamily="49" charset="0"/>
              </a:rPr>
              <a:t>}</a:t>
            </a:r>
          </a:p>
          <a:p>
            <a:r>
              <a:rPr lang="en-US" sz="1200" b="1">
                <a:solidFill>
                  <a:schemeClr val="bg2">
                    <a:lumMod val="10000"/>
                  </a:schemeClr>
                </a:solidFill>
                <a:effectLst/>
                <a:latin typeface="Consolas" panose="020B0609020204030204" pitchFamily="49" charset="0"/>
              </a:rPr>
              <a:t>]</a:t>
            </a:r>
            <a:endParaRPr lang="en-US"/>
          </a:p>
        </p:txBody>
      </p:sp>
      <p:sp>
        <p:nvSpPr>
          <p:cNvPr id="41" name="TextBox 40">
            <a:extLst>
              <a:ext uri="{FF2B5EF4-FFF2-40B4-BE49-F238E27FC236}">
                <a16:creationId xmlns:a16="http://schemas.microsoft.com/office/drawing/2014/main" id="{06EA6726-30C8-2501-A824-0AA7C1A1DFB1}"/>
              </a:ext>
            </a:extLst>
          </p:cNvPr>
          <p:cNvSpPr txBox="1"/>
          <p:nvPr/>
        </p:nvSpPr>
        <p:spPr>
          <a:xfrm>
            <a:off x="9310008" y="2202431"/>
            <a:ext cx="2759813" cy="646331"/>
          </a:xfrm>
          <a:prstGeom prst="rect">
            <a:avLst/>
          </a:prstGeom>
          <a:noFill/>
        </p:spPr>
        <p:txBody>
          <a:bodyPr wrap="square">
            <a:spAutoFit/>
          </a:bodyPr>
          <a:lstStyle/>
          <a:p>
            <a:r>
              <a:rPr lang="en-US" sz="1800">
                <a:latin typeface="Ubuntu Light" panose="020B0304030602030204" pitchFamily="34" charset="0"/>
              </a:rPr>
              <a:t>Example RCT parameters outputted by the search:</a:t>
            </a:r>
          </a:p>
        </p:txBody>
      </p:sp>
      <p:sp>
        <p:nvSpPr>
          <p:cNvPr id="39" name="TextBox 38">
            <a:extLst>
              <a:ext uri="{FF2B5EF4-FFF2-40B4-BE49-F238E27FC236}">
                <a16:creationId xmlns:a16="http://schemas.microsoft.com/office/drawing/2014/main" id="{E0695674-FDAA-1146-1CCF-56BBA611411B}"/>
              </a:ext>
            </a:extLst>
          </p:cNvPr>
          <p:cNvSpPr txBox="1"/>
          <p:nvPr/>
        </p:nvSpPr>
        <p:spPr>
          <a:xfrm>
            <a:off x="5287550" y="3748300"/>
            <a:ext cx="1162429" cy="646986"/>
          </a:xfrm>
          <a:prstGeom prst="roundRect">
            <a:avLst/>
          </a:prstGeom>
          <a:solidFill>
            <a:schemeClr val="bg1"/>
          </a:solidFill>
          <a:ln w="28575">
            <a:solidFill>
              <a:srgbClr val="650116"/>
            </a:solidFill>
            <a:prstDash val="solid"/>
          </a:ln>
        </p:spPr>
        <p:txBody>
          <a:bodyPr wrap="square" rtlCol="0">
            <a:spAutoFit/>
          </a:bodyPr>
          <a:lstStyle/>
          <a:p>
            <a:pPr algn="ctr"/>
            <a:r>
              <a:rPr lang="en-US" sz="1600" b="1">
                <a:latin typeface="Ubuntu Light" panose="020B0304030602030204" pitchFamily="34" charset="0"/>
              </a:rPr>
              <a:t>Search process</a:t>
            </a:r>
          </a:p>
        </p:txBody>
      </p:sp>
      <p:pic>
        <p:nvPicPr>
          <p:cNvPr id="37" name="Graphic 36" descr="Arrow circle with solid fill">
            <a:extLst>
              <a:ext uri="{FF2B5EF4-FFF2-40B4-BE49-F238E27FC236}">
                <a16:creationId xmlns:a16="http://schemas.microsoft.com/office/drawing/2014/main" id="{FE519205-B45F-6064-118B-C4EFE5869A7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4388151" y="2656946"/>
            <a:ext cx="2834640" cy="2833159"/>
          </a:xfrm>
          <a:prstGeom prst="ellipse">
            <a:avLst/>
          </a:prstGeom>
        </p:spPr>
      </p:pic>
      <p:grpSp>
        <p:nvGrpSpPr>
          <p:cNvPr id="59" name="Group 58">
            <a:extLst>
              <a:ext uri="{FF2B5EF4-FFF2-40B4-BE49-F238E27FC236}">
                <a16:creationId xmlns:a16="http://schemas.microsoft.com/office/drawing/2014/main" id="{FA5F65CB-E2EC-94C1-CB5C-C72860F5AADB}"/>
              </a:ext>
            </a:extLst>
          </p:cNvPr>
          <p:cNvGrpSpPr/>
          <p:nvPr/>
        </p:nvGrpSpPr>
        <p:grpSpPr>
          <a:xfrm>
            <a:off x="51211" y="1329699"/>
            <a:ext cx="12047838" cy="5419325"/>
            <a:chOff x="46150" y="1425974"/>
            <a:chExt cx="12047838" cy="5419325"/>
          </a:xfrm>
        </p:grpSpPr>
        <p:sp>
          <p:nvSpPr>
            <p:cNvPr id="65" name="Rectangle 64">
              <a:extLst>
                <a:ext uri="{FF2B5EF4-FFF2-40B4-BE49-F238E27FC236}">
                  <a16:creationId xmlns:a16="http://schemas.microsoft.com/office/drawing/2014/main" id="{9058799B-D985-F9E4-D155-FD9EFA942733}"/>
                </a:ext>
              </a:extLst>
            </p:cNvPr>
            <p:cNvSpPr/>
            <p:nvPr/>
          </p:nvSpPr>
          <p:spPr>
            <a:xfrm>
              <a:off x="46150" y="1425974"/>
              <a:ext cx="12047838" cy="5419325"/>
            </a:xfrm>
            <a:prstGeom prst="rect">
              <a:avLst/>
            </a:prstGeom>
            <a:solidFill>
              <a:schemeClr val="bg1">
                <a:alpha val="9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5803E747-F930-E11B-7994-1BFF46AFCCA8}"/>
                </a:ext>
              </a:extLst>
            </p:cNvPr>
            <p:cNvSpPr/>
            <p:nvPr/>
          </p:nvSpPr>
          <p:spPr>
            <a:xfrm>
              <a:off x="2674681" y="2748167"/>
              <a:ext cx="6057858" cy="3779676"/>
            </a:xfrm>
            <a:prstGeom prst="roundRect">
              <a:avLst/>
            </a:prstGeom>
            <a:solidFill>
              <a:srgbClr val="0020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0AEAFEE1-3980-9CC0-DFBE-05BCA508E4EA}"/>
                </a:ext>
              </a:extLst>
            </p:cNvPr>
            <p:cNvCxnSpPr/>
            <p:nvPr/>
          </p:nvCxnSpPr>
          <p:spPr>
            <a:xfrm>
              <a:off x="4292125" y="5884522"/>
              <a:ext cx="3029725" cy="0"/>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CAD05BE-C9CF-C9A3-2678-98A3875F96F3}"/>
                </a:ext>
              </a:extLst>
            </p:cNvPr>
            <p:cNvCxnSpPr>
              <a:cxnSpLocks/>
            </p:cNvCxnSpPr>
            <p:nvPr/>
          </p:nvCxnSpPr>
          <p:spPr>
            <a:xfrm flipV="1">
              <a:off x="4304825" y="3876817"/>
              <a:ext cx="0" cy="2007705"/>
            </a:xfrm>
            <a:prstGeom prst="straightConnector1">
              <a:avLst/>
            </a:prstGeom>
            <a:ln w="38100">
              <a:solidFill>
                <a:schemeClr val="bg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071E554D-E40C-30FE-A8C8-2AD83BAC87B7}"/>
                </a:ext>
              </a:extLst>
            </p:cNvPr>
            <p:cNvSpPr/>
            <p:nvPr/>
          </p:nvSpPr>
          <p:spPr>
            <a:xfrm>
              <a:off x="4469925" y="4380845"/>
              <a:ext cx="2514600" cy="1181100"/>
            </a:xfrm>
            <a:custGeom>
              <a:avLst/>
              <a:gdLst>
                <a:gd name="connsiteX0" fmla="*/ 0 w 2514600"/>
                <a:gd name="connsiteY0" fmla="*/ 1143000 h 1181100"/>
                <a:gd name="connsiteX1" fmla="*/ 165100 w 2514600"/>
                <a:gd name="connsiteY1" fmla="*/ 1181100 h 1181100"/>
                <a:gd name="connsiteX2" fmla="*/ 330200 w 2514600"/>
                <a:gd name="connsiteY2" fmla="*/ 1168400 h 1181100"/>
                <a:gd name="connsiteX3" fmla="*/ 368300 w 2514600"/>
                <a:gd name="connsiteY3" fmla="*/ 1155700 h 1181100"/>
                <a:gd name="connsiteX4" fmla="*/ 381000 w 2514600"/>
                <a:gd name="connsiteY4" fmla="*/ 1117600 h 1181100"/>
                <a:gd name="connsiteX5" fmla="*/ 406400 w 2514600"/>
                <a:gd name="connsiteY5" fmla="*/ 1066800 h 1181100"/>
                <a:gd name="connsiteX6" fmla="*/ 419100 w 2514600"/>
                <a:gd name="connsiteY6" fmla="*/ 1028700 h 1181100"/>
                <a:gd name="connsiteX7" fmla="*/ 444500 w 2514600"/>
                <a:gd name="connsiteY7" fmla="*/ 965200 h 1181100"/>
                <a:gd name="connsiteX8" fmla="*/ 469900 w 2514600"/>
                <a:gd name="connsiteY8" fmla="*/ 914400 h 1181100"/>
                <a:gd name="connsiteX9" fmla="*/ 482600 w 2514600"/>
                <a:gd name="connsiteY9" fmla="*/ 876300 h 1181100"/>
                <a:gd name="connsiteX10" fmla="*/ 533400 w 2514600"/>
                <a:gd name="connsiteY10" fmla="*/ 749300 h 1181100"/>
                <a:gd name="connsiteX11" fmla="*/ 546100 w 2514600"/>
                <a:gd name="connsiteY11" fmla="*/ 698500 h 1181100"/>
                <a:gd name="connsiteX12" fmla="*/ 584200 w 2514600"/>
                <a:gd name="connsiteY12" fmla="*/ 635000 h 1181100"/>
                <a:gd name="connsiteX13" fmla="*/ 622300 w 2514600"/>
                <a:gd name="connsiteY13" fmla="*/ 558800 h 1181100"/>
                <a:gd name="connsiteX14" fmla="*/ 685800 w 2514600"/>
                <a:gd name="connsiteY14" fmla="*/ 419100 h 1181100"/>
                <a:gd name="connsiteX15" fmla="*/ 736600 w 2514600"/>
                <a:gd name="connsiteY15" fmla="*/ 317500 h 1181100"/>
                <a:gd name="connsiteX16" fmla="*/ 774700 w 2514600"/>
                <a:gd name="connsiteY16" fmla="*/ 279400 h 1181100"/>
                <a:gd name="connsiteX17" fmla="*/ 800100 w 2514600"/>
                <a:gd name="connsiteY17" fmla="*/ 228600 h 1181100"/>
                <a:gd name="connsiteX18" fmla="*/ 825500 w 2514600"/>
                <a:gd name="connsiteY18" fmla="*/ 190500 h 1181100"/>
                <a:gd name="connsiteX19" fmla="*/ 876300 w 2514600"/>
                <a:gd name="connsiteY19" fmla="*/ 88900 h 1181100"/>
                <a:gd name="connsiteX20" fmla="*/ 901700 w 2514600"/>
                <a:gd name="connsiteY20" fmla="*/ 50800 h 1181100"/>
                <a:gd name="connsiteX21" fmla="*/ 914400 w 2514600"/>
                <a:gd name="connsiteY21" fmla="*/ 12700 h 1181100"/>
                <a:gd name="connsiteX22" fmla="*/ 952500 w 2514600"/>
                <a:gd name="connsiteY22" fmla="*/ 0 h 1181100"/>
                <a:gd name="connsiteX23" fmla="*/ 1016000 w 2514600"/>
                <a:gd name="connsiteY23" fmla="*/ 12700 h 1181100"/>
                <a:gd name="connsiteX24" fmla="*/ 1092200 w 2514600"/>
                <a:gd name="connsiteY24" fmla="*/ 165100 h 1181100"/>
                <a:gd name="connsiteX25" fmla="*/ 1104900 w 2514600"/>
                <a:gd name="connsiteY25" fmla="*/ 228600 h 1181100"/>
                <a:gd name="connsiteX26" fmla="*/ 1117600 w 2514600"/>
                <a:gd name="connsiteY26" fmla="*/ 266700 h 1181100"/>
                <a:gd name="connsiteX27" fmla="*/ 1193800 w 2514600"/>
                <a:gd name="connsiteY27" fmla="*/ 292100 h 1181100"/>
                <a:gd name="connsiteX28" fmla="*/ 1231900 w 2514600"/>
                <a:gd name="connsiteY28" fmla="*/ 266700 h 1181100"/>
                <a:gd name="connsiteX29" fmla="*/ 1320800 w 2514600"/>
                <a:gd name="connsiteY29" fmla="*/ 355600 h 1181100"/>
                <a:gd name="connsiteX30" fmla="*/ 1346200 w 2514600"/>
                <a:gd name="connsiteY30" fmla="*/ 393700 h 1181100"/>
                <a:gd name="connsiteX31" fmla="*/ 1371600 w 2514600"/>
                <a:gd name="connsiteY31" fmla="*/ 469900 h 1181100"/>
                <a:gd name="connsiteX32" fmla="*/ 1384300 w 2514600"/>
                <a:gd name="connsiteY32" fmla="*/ 508000 h 1181100"/>
                <a:gd name="connsiteX33" fmla="*/ 1409700 w 2514600"/>
                <a:gd name="connsiteY33" fmla="*/ 660400 h 1181100"/>
                <a:gd name="connsiteX34" fmla="*/ 1447800 w 2514600"/>
                <a:gd name="connsiteY34" fmla="*/ 736600 h 1181100"/>
                <a:gd name="connsiteX35" fmla="*/ 1473200 w 2514600"/>
                <a:gd name="connsiteY35" fmla="*/ 787400 h 1181100"/>
                <a:gd name="connsiteX36" fmla="*/ 1485900 w 2514600"/>
                <a:gd name="connsiteY36" fmla="*/ 838200 h 1181100"/>
                <a:gd name="connsiteX37" fmla="*/ 1511300 w 2514600"/>
                <a:gd name="connsiteY37" fmla="*/ 876300 h 1181100"/>
                <a:gd name="connsiteX38" fmla="*/ 1524000 w 2514600"/>
                <a:gd name="connsiteY38" fmla="*/ 914400 h 1181100"/>
                <a:gd name="connsiteX39" fmla="*/ 1549400 w 2514600"/>
                <a:gd name="connsiteY39" fmla="*/ 952500 h 1181100"/>
                <a:gd name="connsiteX40" fmla="*/ 1562100 w 2514600"/>
                <a:gd name="connsiteY40" fmla="*/ 990600 h 1181100"/>
                <a:gd name="connsiteX41" fmla="*/ 1651000 w 2514600"/>
                <a:gd name="connsiteY41" fmla="*/ 1092200 h 1181100"/>
                <a:gd name="connsiteX42" fmla="*/ 1689100 w 2514600"/>
                <a:gd name="connsiteY42" fmla="*/ 1104900 h 1181100"/>
                <a:gd name="connsiteX43" fmla="*/ 1828800 w 2514600"/>
                <a:gd name="connsiteY43" fmla="*/ 1117600 h 1181100"/>
                <a:gd name="connsiteX44" fmla="*/ 1943100 w 2514600"/>
                <a:gd name="connsiteY44" fmla="*/ 1130300 h 1181100"/>
                <a:gd name="connsiteX45" fmla="*/ 2019300 w 2514600"/>
                <a:gd name="connsiteY45" fmla="*/ 1143000 h 1181100"/>
                <a:gd name="connsiteX46" fmla="*/ 2247900 w 2514600"/>
                <a:gd name="connsiteY46" fmla="*/ 1155700 h 1181100"/>
                <a:gd name="connsiteX47" fmla="*/ 2425700 w 2514600"/>
                <a:gd name="connsiteY47" fmla="*/ 1143000 h 1181100"/>
                <a:gd name="connsiteX48" fmla="*/ 2514600 w 2514600"/>
                <a:gd name="connsiteY48" fmla="*/ 11557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14600" h="1181100" extrusionOk="0">
                  <a:moveTo>
                    <a:pt x="0" y="1143000"/>
                  </a:moveTo>
                  <a:cubicBezTo>
                    <a:pt x="29265" y="1148060"/>
                    <a:pt x="115403" y="1183082"/>
                    <a:pt x="165100" y="1181100"/>
                  </a:cubicBezTo>
                  <a:cubicBezTo>
                    <a:pt x="222843" y="1181636"/>
                    <a:pt x="263726" y="1172997"/>
                    <a:pt x="330200" y="1168400"/>
                  </a:cubicBezTo>
                  <a:cubicBezTo>
                    <a:pt x="341271" y="1165758"/>
                    <a:pt x="358383" y="1167661"/>
                    <a:pt x="368300" y="1155700"/>
                  </a:cubicBezTo>
                  <a:cubicBezTo>
                    <a:pt x="376748" y="1145677"/>
                    <a:pt x="376181" y="1130122"/>
                    <a:pt x="381000" y="1117600"/>
                  </a:cubicBezTo>
                  <a:cubicBezTo>
                    <a:pt x="393241" y="1100766"/>
                    <a:pt x="400269" y="1081470"/>
                    <a:pt x="406400" y="1066800"/>
                  </a:cubicBezTo>
                  <a:cubicBezTo>
                    <a:pt x="411056" y="1054401"/>
                    <a:pt x="414004" y="1041608"/>
                    <a:pt x="419100" y="1028700"/>
                  </a:cubicBezTo>
                  <a:cubicBezTo>
                    <a:pt x="426546" y="1002021"/>
                    <a:pt x="434679" y="986813"/>
                    <a:pt x="444500" y="965200"/>
                  </a:cubicBezTo>
                  <a:cubicBezTo>
                    <a:pt x="452784" y="948233"/>
                    <a:pt x="466181" y="932700"/>
                    <a:pt x="469900" y="914400"/>
                  </a:cubicBezTo>
                  <a:cubicBezTo>
                    <a:pt x="474553" y="901995"/>
                    <a:pt x="480857" y="891300"/>
                    <a:pt x="482600" y="876300"/>
                  </a:cubicBezTo>
                  <a:cubicBezTo>
                    <a:pt x="505309" y="843186"/>
                    <a:pt x="523179" y="802200"/>
                    <a:pt x="533400" y="749300"/>
                  </a:cubicBezTo>
                  <a:cubicBezTo>
                    <a:pt x="539015" y="734496"/>
                    <a:pt x="541736" y="717788"/>
                    <a:pt x="546100" y="698500"/>
                  </a:cubicBezTo>
                  <a:cubicBezTo>
                    <a:pt x="559682" y="672829"/>
                    <a:pt x="573954" y="653347"/>
                    <a:pt x="584200" y="635000"/>
                  </a:cubicBezTo>
                  <a:cubicBezTo>
                    <a:pt x="630258" y="530911"/>
                    <a:pt x="546785" y="666111"/>
                    <a:pt x="622300" y="558800"/>
                  </a:cubicBezTo>
                  <a:cubicBezTo>
                    <a:pt x="633844" y="447545"/>
                    <a:pt x="611520" y="523791"/>
                    <a:pt x="685800" y="419100"/>
                  </a:cubicBezTo>
                  <a:cubicBezTo>
                    <a:pt x="705092" y="379375"/>
                    <a:pt x="704433" y="347423"/>
                    <a:pt x="736600" y="317500"/>
                  </a:cubicBezTo>
                  <a:cubicBezTo>
                    <a:pt x="748247" y="306684"/>
                    <a:pt x="766044" y="295340"/>
                    <a:pt x="774700" y="279400"/>
                  </a:cubicBezTo>
                  <a:cubicBezTo>
                    <a:pt x="785567" y="267247"/>
                    <a:pt x="793285" y="243509"/>
                    <a:pt x="800100" y="228600"/>
                  </a:cubicBezTo>
                  <a:cubicBezTo>
                    <a:pt x="805518" y="218769"/>
                    <a:pt x="815513" y="204043"/>
                    <a:pt x="825500" y="190500"/>
                  </a:cubicBezTo>
                  <a:cubicBezTo>
                    <a:pt x="847900" y="165712"/>
                    <a:pt x="845681" y="125476"/>
                    <a:pt x="876300" y="88900"/>
                  </a:cubicBezTo>
                  <a:cubicBezTo>
                    <a:pt x="885088" y="74363"/>
                    <a:pt x="892290" y="64306"/>
                    <a:pt x="901700" y="50800"/>
                  </a:cubicBezTo>
                  <a:cubicBezTo>
                    <a:pt x="908387" y="39428"/>
                    <a:pt x="904371" y="23866"/>
                    <a:pt x="914400" y="12700"/>
                  </a:cubicBezTo>
                  <a:cubicBezTo>
                    <a:pt x="922540" y="5897"/>
                    <a:pt x="938489" y="2493"/>
                    <a:pt x="952500" y="0"/>
                  </a:cubicBezTo>
                  <a:cubicBezTo>
                    <a:pt x="978055" y="5608"/>
                    <a:pt x="998924" y="-1320"/>
                    <a:pt x="1016000" y="12700"/>
                  </a:cubicBezTo>
                  <a:cubicBezTo>
                    <a:pt x="1058350" y="44625"/>
                    <a:pt x="1079310" y="123041"/>
                    <a:pt x="1092200" y="165100"/>
                  </a:cubicBezTo>
                  <a:cubicBezTo>
                    <a:pt x="1095734" y="188445"/>
                    <a:pt x="1098199" y="203041"/>
                    <a:pt x="1104900" y="228600"/>
                  </a:cubicBezTo>
                  <a:cubicBezTo>
                    <a:pt x="1109484" y="240582"/>
                    <a:pt x="1107509" y="257526"/>
                    <a:pt x="1117600" y="266700"/>
                  </a:cubicBezTo>
                  <a:cubicBezTo>
                    <a:pt x="1139386" y="282262"/>
                    <a:pt x="1193800" y="292100"/>
                    <a:pt x="1193800" y="292100"/>
                  </a:cubicBezTo>
                  <a:cubicBezTo>
                    <a:pt x="1204949" y="284503"/>
                    <a:pt x="1217661" y="271423"/>
                    <a:pt x="1231900" y="266700"/>
                  </a:cubicBezTo>
                  <a:cubicBezTo>
                    <a:pt x="1280241" y="258598"/>
                    <a:pt x="1307965" y="338896"/>
                    <a:pt x="1320800" y="355600"/>
                  </a:cubicBezTo>
                  <a:cubicBezTo>
                    <a:pt x="1332592" y="369254"/>
                    <a:pt x="1340617" y="376755"/>
                    <a:pt x="1346200" y="393700"/>
                  </a:cubicBezTo>
                  <a:cubicBezTo>
                    <a:pt x="1352134" y="411132"/>
                    <a:pt x="1355454" y="438882"/>
                    <a:pt x="1371600" y="469900"/>
                  </a:cubicBezTo>
                  <a:cubicBezTo>
                    <a:pt x="1375224" y="482993"/>
                    <a:pt x="1380951" y="493077"/>
                    <a:pt x="1384300" y="508000"/>
                  </a:cubicBezTo>
                  <a:cubicBezTo>
                    <a:pt x="1387712" y="559406"/>
                    <a:pt x="1381965" y="618423"/>
                    <a:pt x="1409700" y="660400"/>
                  </a:cubicBezTo>
                  <a:cubicBezTo>
                    <a:pt x="1457871" y="737089"/>
                    <a:pt x="1420887" y="674902"/>
                    <a:pt x="1447800" y="736600"/>
                  </a:cubicBezTo>
                  <a:cubicBezTo>
                    <a:pt x="1456116" y="754400"/>
                    <a:pt x="1469470" y="772524"/>
                    <a:pt x="1473200" y="787400"/>
                  </a:cubicBezTo>
                  <a:cubicBezTo>
                    <a:pt x="1479436" y="804120"/>
                    <a:pt x="1482171" y="823482"/>
                    <a:pt x="1485900" y="838200"/>
                  </a:cubicBezTo>
                  <a:cubicBezTo>
                    <a:pt x="1490188" y="852548"/>
                    <a:pt x="1504094" y="864041"/>
                    <a:pt x="1511300" y="876300"/>
                  </a:cubicBezTo>
                  <a:cubicBezTo>
                    <a:pt x="1519265" y="884943"/>
                    <a:pt x="1517759" y="902780"/>
                    <a:pt x="1524000" y="914400"/>
                  </a:cubicBezTo>
                  <a:cubicBezTo>
                    <a:pt x="1530926" y="932616"/>
                    <a:pt x="1544388" y="937220"/>
                    <a:pt x="1549400" y="952500"/>
                  </a:cubicBezTo>
                  <a:cubicBezTo>
                    <a:pt x="1554955" y="965824"/>
                    <a:pt x="1558852" y="980014"/>
                    <a:pt x="1562100" y="990600"/>
                  </a:cubicBezTo>
                  <a:cubicBezTo>
                    <a:pt x="1590125" y="1040807"/>
                    <a:pt x="1606129" y="1067245"/>
                    <a:pt x="1651000" y="1092200"/>
                  </a:cubicBezTo>
                  <a:cubicBezTo>
                    <a:pt x="1663858" y="1095081"/>
                    <a:pt x="1674821" y="1101182"/>
                    <a:pt x="1689100" y="1104900"/>
                  </a:cubicBezTo>
                  <a:cubicBezTo>
                    <a:pt x="1736664" y="1100192"/>
                    <a:pt x="1787084" y="1123212"/>
                    <a:pt x="1828800" y="1117600"/>
                  </a:cubicBezTo>
                  <a:cubicBezTo>
                    <a:pt x="1864536" y="1131262"/>
                    <a:pt x="1894614" y="1127993"/>
                    <a:pt x="1943100" y="1130300"/>
                  </a:cubicBezTo>
                  <a:cubicBezTo>
                    <a:pt x="1967876" y="1135961"/>
                    <a:pt x="1996659" y="1146184"/>
                    <a:pt x="2019300" y="1143000"/>
                  </a:cubicBezTo>
                  <a:cubicBezTo>
                    <a:pt x="2109090" y="1162424"/>
                    <a:pt x="2187387" y="1138570"/>
                    <a:pt x="2247900" y="1155700"/>
                  </a:cubicBezTo>
                  <a:cubicBezTo>
                    <a:pt x="2307302" y="1147522"/>
                    <a:pt x="2365355" y="1141286"/>
                    <a:pt x="2425700" y="1143000"/>
                  </a:cubicBezTo>
                  <a:cubicBezTo>
                    <a:pt x="2455634" y="1143000"/>
                    <a:pt x="2514600" y="1155700"/>
                    <a:pt x="2514600" y="1155700"/>
                  </a:cubicBezTo>
                </a:path>
              </a:pathLst>
            </a:custGeom>
            <a:noFill/>
            <a:ln w="38100">
              <a:solidFill>
                <a:schemeClr val="accent4">
                  <a:lumMod val="20000"/>
                  <a:lumOff val="80000"/>
                </a:schemeClr>
              </a:solidFill>
              <a:extLst>
                <a:ext uri="{C807C97D-BFC1-408E-A445-0C87EB9F89A2}">
                  <ask:lineSketchStyleProps xmlns:ask="http://schemas.microsoft.com/office/drawing/2018/sketchyshapes" sd="1219033472">
                    <a:custGeom>
                      <a:avLst/>
                      <a:gdLst>
                        <a:gd name="connsiteX0" fmla="*/ 0 w 2514600"/>
                        <a:gd name="connsiteY0" fmla="*/ 1143000 h 1181100"/>
                        <a:gd name="connsiteX1" fmla="*/ 165100 w 2514600"/>
                        <a:gd name="connsiteY1" fmla="*/ 1181100 h 1181100"/>
                        <a:gd name="connsiteX2" fmla="*/ 330200 w 2514600"/>
                        <a:gd name="connsiteY2" fmla="*/ 1168400 h 1181100"/>
                        <a:gd name="connsiteX3" fmla="*/ 368300 w 2514600"/>
                        <a:gd name="connsiteY3" fmla="*/ 1155700 h 1181100"/>
                        <a:gd name="connsiteX4" fmla="*/ 381000 w 2514600"/>
                        <a:gd name="connsiteY4" fmla="*/ 1117600 h 1181100"/>
                        <a:gd name="connsiteX5" fmla="*/ 406400 w 2514600"/>
                        <a:gd name="connsiteY5" fmla="*/ 1066800 h 1181100"/>
                        <a:gd name="connsiteX6" fmla="*/ 419100 w 2514600"/>
                        <a:gd name="connsiteY6" fmla="*/ 1028700 h 1181100"/>
                        <a:gd name="connsiteX7" fmla="*/ 444500 w 2514600"/>
                        <a:gd name="connsiteY7" fmla="*/ 965200 h 1181100"/>
                        <a:gd name="connsiteX8" fmla="*/ 469900 w 2514600"/>
                        <a:gd name="connsiteY8" fmla="*/ 914400 h 1181100"/>
                        <a:gd name="connsiteX9" fmla="*/ 482600 w 2514600"/>
                        <a:gd name="connsiteY9" fmla="*/ 876300 h 1181100"/>
                        <a:gd name="connsiteX10" fmla="*/ 533400 w 2514600"/>
                        <a:gd name="connsiteY10" fmla="*/ 749300 h 1181100"/>
                        <a:gd name="connsiteX11" fmla="*/ 546100 w 2514600"/>
                        <a:gd name="connsiteY11" fmla="*/ 698500 h 1181100"/>
                        <a:gd name="connsiteX12" fmla="*/ 584200 w 2514600"/>
                        <a:gd name="connsiteY12" fmla="*/ 635000 h 1181100"/>
                        <a:gd name="connsiteX13" fmla="*/ 622300 w 2514600"/>
                        <a:gd name="connsiteY13" fmla="*/ 558800 h 1181100"/>
                        <a:gd name="connsiteX14" fmla="*/ 685800 w 2514600"/>
                        <a:gd name="connsiteY14" fmla="*/ 419100 h 1181100"/>
                        <a:gd name="connsiteX15" fmla="*/ 736600 w 2514600"/>
                        <a:gd name="connsiteY15" fmla="*/ 317500 h 1181100"/>
                        <a:gd name="connsiteX16" fmla="*/ 774700 w 2514600"/>
                        <a:gd name="connsiteY16" fmla="*/ 279400 h 1181100"/>
                        <a:gd name="connsiteX17" fmla="*/ 800100 w 2514600"/>
                        <a:gd name="connsiteY17" fmla="*/ 228600 h 1181100"/>
                        <a:gd name="connsiteX18" fmla="*/ 825500 w 2514600"/>
                        <a:gd name="connsiteY18" fmla="*/ 190500 h 1181100"/>
                        <a:gd name="connsiteX19" fmla="*/ 876300 w 2514600"/>
                        <a:gd name="connsiteY19" fmla="*/ 88900 h 1181100"/>
                        <a:gd name="connsiteX20" fmla="*/ 901700 w 2514600"/>
                        <a:gd name="connsiteY20" fmla="*/ 50800 h 1181100"/>
                        <a:gd name="connsiteX21" fmla="*/ 914400 w 2514600"/>
                        <a:gd name="connsiteY21" fmla="*/ 12700 h 1181100"/>
                        <a:gd name="connsiteX22" fmla="*/ 952500 w 2514600"/>
                        <a:gd name="connsiteY22" fmla="*/ 0 h 1181100"/>
                        <a:gd name="connsiteX23" fmla="*/ 1016000 w 2514600"/>
                        <a:gd name="connsiteY23" fmla="*/ 12700 h 1181100"/>
                        <a:gd name="connsiteX24" fmla="*/ 1092200 w 2514600"/>
                        <a:gd name="connsiteY24" fmla="*/ 165100 h 1181100"/>
                        <a:gd name="connsiteX25" fmla="*/ 1104900 w 2514600"/>
                        <a:gd name="connsiteY25" fmla="*/ 228600 h 1181100"/>
                        <a:gd name="connsiteX26" fmla="*/ 1117600 w 2514600"/>
                        <a:gd name="connsiteY26" fmla="*/ 266700 h 1181100"/>
                        <a:gd name="connsiteX27" fmla="*/ 1193800 w 2514600"/>
                        <a:gd name="connsiteY27" fmla="*/ 292100 h 1181100"/>
                        <a:gd name="connsiteX28" fmla="*/ 1231900 w 2514600"/>
                        <a:gd name="connsiteY28" fmla="*/ 266700 h 1181100"/>
                        <a:gd name="connsiteX29" fmla="*/ 1320800 w 2514600"/>
                        <a:gd name="connsiteY29" fmla="*/ 355600 h 1181100"/>
                        <a:gd name="connsiteX30" fmla="*/ 1346200 w 2514600"/>
                        <a:gd name="connsiteY30" fmla="*/ 393700 h 1181100"/>
                        <a:gd name="connsiteX31" fmla="*/ 1371600 w 2514600"/>
                        <a:gd name="connsiteY31" fmla="*/ 469900 h 1181100"/>
                        <a:gd name="connsiteX32" fmla="*/ 1384300 w 2514600"/>
                        <a:gd name="connsiteY32" fmla="*/ 508000 h 1181100"/>
                        <a:gd name="connsiteX33" fmla="*/ 1409700 w 2514600"/>
                        <a:gd name="connsiteY33" fmla="*/ 660400 h 1181100"/>
                        <a:gd name="connsiteX34" fmla="*/ 1447800 w 2514600"/>
                        <a:gd name="connsiteY34" fmla="*/ 736600 h 1181100"/>
                        <a:gd name="connsiteX35" fmla="*/ 1473200 w 2514600"/>
                        <a:gd name="connsiteY35" fmla="*/ 787400 h 1181100"/>
                        <a:gd name="connsiteX36" fmla="*/ 1485900 w 2514600"/>
                        <a:gd name="connsiteY36" fmla="*/ 838200 h 1181100"/>
                        <a:gd name="connsiteX37" fmla="*/ 1511300 w 2514600"/>
                        <a:gd name="connsiteY37" fmla="*/ 876300 h 1181100"/>
                        <a:gd name="connsiteX38" fmla="*/ 1524000 w 2514600"/>
                        <a:gd name="connsiteY38" fmla="*/ 914400 h 1181100"/>
                        <a:gd name="connsiteX39" fmla="*/ 1549400 w 2514600"/>
                        <a:gd name="connsiteY39" fmla="*/ 952500 h 1181100"/>
                        <a:gd name="connsiteX40" fmla="*/ 1562100 w 2514600"/>
                        <a:gd name="connsiteY40" fmla="*/ 990600 h 1181100"/>
                        <a:gd name="connsiteX41" fmla="*/ 1651000 w 2514600"/>
                        <a:gd name="connsiteY41" fmla="*/ 1092200 h 1181100"/>
                        <a:gd name="connsiteX42" fmla="*/ 1689100 w 2514600"/>
                        <a:gd name="connsiteY42" fmla="*/ 1104900 h 1181100"/>
                        <a:gd name="connsiteX43" fmla="*/ 1828800 w 2514600"/>
                        <a:gd name="connsiteY43" fmla="*/ 1117600 h 1181100"/>
                        <a:gd name="connsiteX44" fmla="*/ 1943100 w 2514600"/>
                        <a:gd name="connsiteY44" fmla="*/ 1130300 h 1181100"/>
                        <a:gd name="connsiteX45" fmla="*/ 2019300 w 2514600"/>
                        <a:gd name="connsiteY45" fmla="*/ 1143000 h 1181100"/>
                        <a:gd name="connsiteX46" fmla="*/ 2247900 w 2514600"/>
                        <a:gd name="connsiteY46" fmla="*/ 1155700 h 1181100"/>
                        <a:gd name="connsiteX47" fmla="*/ 2425700 w 2514600"/>
                        <a:gd name="connsiteY47" fmla="*/ 1143000 h 1181100"/>
                        <a:gd name="connsiteX48" fmla="*/ 2514600 w 2514600"/>
                        <a:gd name="connsiteY48" fmla="*/ 11557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14600" h="1181100">
                          <a:moveTo>
                            <a:pt x="0" y="1143000"/>
                          </a:moveTo>
                          <a:cubicBezTo>
                            <a:pt x="39236" y="1154210"/>
                            <a:pt x="120683" y="1181100"/>
                            <a:pt x="165100" y="1181100"/>
                          </a:cubicBezTo>
                          <a:cubicBezTo>
                            <a:pt x="220296" y="1181100"/>
                            <a:pt x="275167" y="1172633"/>
                            <a:pt x="330200" y="1168400"/>
                          </a:cubicBezTo>
                          <a:cubicBezTo>
                            <a:pt x="342900" y="1164167"/>
                            <a:pt x="358834" y="1165166"/>
                            <a:pt x="368300" y="1155700"/>
                          </a:cubicBezTo>
                          <a:cubicBezTo>
                            <a:pt x="377766" y="1146234"/>
                            <a:pt x="375727" y="1129905"/>
                            <a:pt x="381000" y="1117600"/>
                          </a:cubicBezTo>
                          <a:cubicBezTo>
                            <a:pt x="388458" y="1100199"/>
                            <a:pt x="398942" y="1084201"/>
                            <a:pt x="406400" y="1066800"/>
                          </a:cubicBezTo>
                          <a:cubicBezTo>
                            <a:pt x="411673" y="1054495"/>
                            <a:pt x="414400" y="1041235"/>
                            <a:pt x="419100" y="1028700"/>
                          </a:cubicBezTo>
                          <a:cubicBezTo>
                            <a:pt x="427105" y="1007354"/>
                            <a:pt x="435241" y="986032"/>
                            <a:pt x="444500" y="965200"/>
                          </a:cubicBezTo>
                          <a:cubicBezTo>
                            <a:pt x="452189" y="947900"/>
                            <a:pt x="462442" y="931801"/>
                            <a:pt x="469900" y="914400"/>
                          </a:cubicBezTo>
                          <a:cubicBezTo>
                            <a:pt x="475173" y="902095"/>
                            <a:pt x="477794" y="888795"/>
                            <a:pt x="482600" y="876300"/>
                          </a:cubicBezTo>
                          <a:cubicBezTo>
                            <a:pt x="498967" y="833745"/>
                            <a:pt x="522342" y="793533"/>
                            <a:pt x="533400" y="749300"/>
                          </a:cubicBezTo>
                          <a:cubicBezTo>
                            <a:pt x="537633" y="732367"/>
                            <a:pt x="539011" y="714450"/>
                            <a:pt x="546100" y="698500"/>
                          </a:cubicBezTo>
                          <a:cubicBezTo>
                            <a:pt x="556125" y="675943"/>
                            <a:pt x="573161" y="657078"/>
                            <a:pt x="584200" y="635000"/>
                          </a:cubicBezTo>
                          <a:cubicBezTo>
                            <a:pt x="636780" y="529840"/>
                            <a:pt x="549507" y="667989"/>
                            <a:pt x="622300" y="558800"/>
                          </a:cubicBezTo>
                          <a:cubicBezTo>
                            <a:pt x="644401" y="448294"/>
                            <a:pt x="618198" y="537404"/>
                            <a:pt x="685800" y="419100"/>
                          </a:cubicBezTo>
                          <a:cubicBezTo>
                            <a:pt x="704586" y="386225"/>
                            <a:pt x="709826" y="344274"/>
                            <a:pt x="736600" y="317500"/>
                          </a:cubicBezTo>
                          <a:cubicBezTo>
                            <a:pt x="749300" y="304800"/>
                            <a:pt x="764261" y="294015"/>
                            <a:pt x="774700" y="279400"/>
                          </a:cubicBezTo>
                          <a:cubicBezTo>
                            <a:pt x="785704" y="263994"/>
                            <a:pt x="790707" y="245038"/>
                            <a:pt x="800100" y="228600"/>
                          </a:cubicBezTo>
                          <a:cubicBezTo>
                            <a:pt x="807673" y="215348"/>
                            <a:pt x="818191" y="203900"/>
                            <a:pt x="825500" y="190500"/>
                          </a:cubicBezTo>
                          <a:cubicBezTo>
                            <a:pt x="843631" y="157259"/>
                            <a:pt x="855297" y="120405"/>
                            <a:pt x="876300" y="88900"/>
                          </a:cubicBezTo>
                          <a:cubicBezTo>
                            <a:pt x="884767" y="76200"/>
                            <a:pt x="894874" y="64452"/>
                            <a:pt x="901700" y="50800"/>
                          </a:cubicBezTo>
                          <a:cubicBezTo>
                            <a:pt x="907687" y="38826"/>
                            <a:pt x="904934" y="22166"/>
                            <a:pt x="914400" y="12700"/>
                          </a:cubicBezTo>
                          <a:cubicBezTo>
                            <a:pt x="923866" y="3234"/>
                            <a:pt x="939800" y="4233"/>
                            <a:pt x="952500" y="0"/>
                          </a:cubicBezTo>
                          <a:cubicBezTo>
                            <a:pt x="973667" y="4233"/>
                            <a:pt x="998961" y="-552"/>
                            <a:pt x="1016000" y="12700"/>
                          </a:cubicBezTo>
                          <a:cubicBezTo>
                            <a:pt x="1051490" y="40303"/>
                            <a:pt x="1083600" y="122100"/>
                            <a:pt x="1092200" y="165100"/>
                          </a:cubicBezTo>
                          <a:cubicBezTo>
                            <a:pt x="1096433" y="186267"/>
                            <a:pt x="1099665" y="207659"/>
                            <a:pt x="1104900" y="228600"/>
                          </a:cubicBezTo>
                          <a:cubicBezTo>
                            <a:pt x="1108147" y="241587"/>
                            <a:pt x="1106707" y="258919"/>
                            <a:pt x="1117600" y="266700"/>
                          </a:cubicBezTo>
                          <a:cubicBezTo>
                            <a:pt x="1139387" y="282262"/>
                            <a:pt x="1193800" y="292100"/>
                            <a:pt x="1193800" y="292100"/>
                          </a:cubicBezTo>
                          <a:cubicBezTo>
                            <a:pt x="1206500" y="283633"/>
                            <a:pt x="1216844" y="269209"/>
                            <a:pt x="1231900" y="266700"/>
                          </a:cubicBezTo>
                          <a:cubicBezTo>
                            <a:pt x="1278842" y="258876"/>
                            <a:pt x="1308451" y="337076"/>
                            <a:pt x="1320800" y="355600"/>
                          </a:cubicBezTo>
                          <a:cubicBezTo>
                            <a:pt x="1329267" y="368300"/>
                            <a:pt x="1341373" y="379220"/>
                            <a:pt x="1346200" y="393700"/>
                          </a:cubicBezTo>
                          <a:lnTo>
                            <a:pt x="1371600" y="469900"/>
                          </a:lnTo>
                          <a:cubicBezTo>
                            <a:pt x="1375833" y="482600"/>
                            <a:pt x="1382099" y="494795"/>
                            <a:pt x="1384300" y="508000"/>
                          </a:cubicBezTo>
                          <a:cubicBezTo>
                            <a:pt x="1392767" y="558800"/>
                            <a:pt x="1381133" y="617549"/>
                            <a:pt x="1409700" y="660400"/>
                          </a:cubicBezTo>
                          <a:cubicBezTo>
                            <a:pt x="1458513" y="733619"/>
                            <a:pt x="1416252" y="662988"/>
                            <a:pt x="1447800" y="736600"/>
                          </a:cubicBezTo>
                          <a:cubicBezTo>
                            <a:pt x="1455258" y="754001"/>
                            <a:pt x="1466553" y="769673"/>
                            <a:pt x="1473200" y="787400"/>
                          </a:cubicBezTo>
                          <a:cubicBezTo>
                            <a:pt x="1479329" y="803743"/>
                            <a:pt x="1479024" y="822157"/>
                            <a:pt x="1485900" y="838200"/>
                          </a:cubicBezTo>
                          <a:cubicBezTo>
                            <a:pt x="1491913" y="852229"/>
                            <a:pt x="1504474" y="862648"/>
                            <a:pt x="1511300" y="876300"/>
                          </a:cubicBezTo>
                          <a:cubicBezTo>
                            <a:pt x="1517287" y="888274"/>
                            <a:pt x="1518013" y="902426"/>
                            <a:pt x="1524000" y="914400"/>
                          </a:cubicBezTo>
                          <a:cubicBezTo>
                            <a:pt x="1530826" y="928052"/>
                            <a:pt x="1542574" y="938848"/>
                            <a:pt x="1549400" y="952500"/>
                          </a:cubicBezTo>
                          <a:cubicBezTo>
                            <a:pt x="1555387" y="964474"/>
                            <a:pt x="1555599" y="978898"/>
                            <a:pt x="1562100" y="990600"/>
                          </a:cubicBezTo>
                          <a:cubicBezTo>
                            <a:pt x="1591408" y="1043354"/>
                            <a:pt x="1602479" y="1067940"/>
                            <a:pt x="1651000" y="1092200"/>
                          </a:cubicBezTo>
                          <a:cubicBezTo>
                            <a:pt x="1662974" y="1098187"/>
                            <a:pt x="1675848" y="1103007"/>
                            <a:pt x="1689100" y="1104900"/>
                          </a:cubicBezTo>
                          <a:cubicBezTo>
                            <a:pt x="1735389" y="1111513"/>
                            <a:pt x="1782273" y="1112947"/>
                            <a:pt x="1828800" y="1117600"/>
                          </a:cubicBezTo>
                          <a:cubicBezTo>
                            <a:pt x="1866944" y="1121414"/>
                            <a:pt x="1905102" y="1125234"/>
                            <a:pt x="1943100" y="1130300"/>
                          </a:cubicBezTo>
                          <a:cubicBezTo>
                            <a:pt x="1968624" y="1133703"/>
                            <a:pt x="1993639" y="1140862"/>
                            <a:pt x="2019300" y="1143000"/>
                          </a:cubicBezTo>
                          <a:cubicBezTo>
                            <a:pt x="2095354" y="1149338"/>
                            <a:pt x="2171700" y="1151467"/>
                            <a:pt x="2247900" y="1155700"/>
                          </a:cubicBezTo>
                          <a:cubicBezTo>
                            <a:pt x="2307167" y="1151467"/>
                            <a:pt x="2366282" y="1143000"/>
                            <a:pt x="2425700" y="1143000"/>
                          </a:cubicBezTo>
                          <a:cubicBezTo>
                            <a:pt x="2455634" y="1143000"/>
                            <a:pt x="2514600" y="1155700"/>
                            <a:pt x="2514600" y="115570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5AEC886-EA2A-A616-1200-1D4ACB50D60F}"/>
                </a:ext>
              </a:extLst>
            </p:cNvPr>
            <p:cNvSpPr/>
            <p:nvPr/>
          </p:nvSpPr>
          <p:spPr>
            <a:xfrm rot="19793307">
              <a:off x="4610287" y="5284677"/>
              <a:ext cx="457200" cy="457200"/>
            </a:xfrm>
            <a:prstGeom prst="ellipse">
              <a:avLst/>
            </a:prstGeom>
            <a:noFill/>
            <a:ln w="38100">
              <a:solidFill>
                <a:srgbClr val="F336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3702FC4-E379-99DD-B542-BE1C8E076767}"/>
                </a:ext>
              </a:extLst>
            </p:cNvPr>
            <p:cNvSpPr/>
            <p:nvPr/>
          </p:nvSpPr>
          <p:spPr>
            <a:xfrm rot="1878636">
              <a:off x="5866262" y="5175290"/>
              <a:ext cx="457200" cy="457200"/>
            </a:xfrm>
            <a:prstGeom prst="ellipse">
              <a:avLst/>
            </a:prstGeom>
            <a:noFill/>
            <a:ln w="38100">
              <a:solidFill>
                <a:srgbClr val="F336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D20A507-416A-390D-9AD4-ED8AF75F520D}"/>
                </a:ext>
              </a:extLst>
            </p:cNvPr>
            <p:cNvSpPr txBox="1"/>
            <p:nvPr/>
          </p:nvSpPr>
          <p:spPr>
            <a:xfrm>
              <a:off x="3292853" y="3178764"/>
              <a:ext cx="2193054" cy="646331"/>
            </a:xfrm>
            <a:prstGeom prst="rect">
              <a:avLst/>
            </a:prstGeom>
            <a:noFill/>
          </p:spPr>
          <p:txBody>
            <a:bodyPr wrap="square" rtlCol="0">
              <a:spAutoFit/>
            </a:bodyPr>
            <a:lstStyle/>
            <a:p>
              <a:pPr algn="ctr"/>
              <a:r>
                <a:rPr lang="en-US">
                  <a:solidFill>
                    <a:schemeClr val="bg1"/>
                  </a:solidFill>
                  <a:latin typeface="Ubuntu Light" panose="020B0304030602030204" pitchFamily="34" charset="0"/>
                </a:rPr>
                <a:t>Estimated </a:t>
              </a:r>
            </a:p>
            <a:p>
              <a:pPr algn="ctr"/>
              <a:r>
                <a:rPr lang="en-US">
                  <a:solidFill>
                    <a:schemeClr val="bg1"/>
                  </a:solidFill>
                  <a:latin typeface="Ubuntu Light" panose="020B0304030602030204" pitchFamily="34" charset="0"/>
                </a:rPr>
                <a:t>NRCT</a:t>
              </a:r>
            </a:p>
          </p:txBody>
        </p:sp>
        <p:sp>
          <p:nvSpPr>
            <p:cNvPr id="71" name="TextBox 70">
              <a:extLst>
                <a:ext uri="{FF2B5EF4-FFF2-40B4-BE49-F238E27FC236}">
                  <a16:creationId xmlns:a16="http://schemas.microsoft.com/office/drawing/2014/main" id="{175E0C51-BBAE-3257-881A-9AAB6B0F3FB6}"/>
                </a:ext>
              </a:extLst>
            </p:cNvPr>
            <p:cNvSpPr txBox="1"/>
            <p:nvPr/>
          </p:nvSpPr>
          <p:spPr>
            <a:xfrm>
              <a:off x="7404238" y="5699307"/>
              <a:ext cx="691215" cy="369332"/>
            </a:xfrm>
            <a:prstGeom prst="rect">
              <a:avLst/>
            </a:prstGeom>
            <a:noFill/>
          </p:spPr>
          <p:txBody>
            <a:bodyPr wrap="none" rtlCol="0">
              <a:spAutoFit/>
            </a:bodyPr>
            <a:lstStyle/>
            <a:p>
              <a:r>
                <a:rPr lang="en-US">
                  <a:solidFill>
                    <a:schemeClr val="bg1"/>
                  </a:solidFill>
                  <a:latin typeface="Ubuntu Light" panose="020B0304030602030204" pitchFamily="34" charset="0"/>
                </a:rPr>
                <a:t>Time</a:t>
              </a:r>
            </a:p>
          </p:txBody>
        </p:sp>
      </p:grpSp>
      <p:sp>
        <p:nvSpPr>
          <p:cNvPr id="46" name="Rounded Rectangle 59">
            <a:extLst>
              <a:ext uri="{FF2B5EF4-FFF2-40B4-BE49-F238E27FC236}">
                <a16:creationId xmlns:a16="http://schemas.microsoft.com/office/drawing/2014/main" id="{D1195143-FA6F-4C86-8632-804F9DA68C32}"/>
              </a:ext>
            </a:extLst>
          </p:cNvPr>
          <p:cNvSpPr/>
          <p:nvPr/>
        </p:nvSpPr>
        <p:spPr>
          <a:xfrm>
            <a:off x="241528" y="5803161"/>
            <a:ext cx="1924783" cy="988999"/>
          </a:xfrm>
          <a:prstGeom prst="roundRect">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latin typeface="Ubuntu Light" panose="020B0304030602030204" pitchFamily="34" charset="0"/>
              </a:rPr>
              <a:t>Use NRCT model as seed to initialize the RCT model computation</a:t>
            </a:r>
          </a:p>
        </p:txBody>
      </p:sp>
    </p:spTree>
    <p:extLst>
      <p:ext uri="{BB962C8B-B14F-4D97-AF65-F5344CB8AC3E}">
        <p14:creationId xmlns:p14="http://schemas.microsoft.com/office/powerpoint/2010/main" val="4773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9"/>
                                        </p:tgtEl>
                                      </p:cBhvr>
                                    </p:animEffect>
                                    <p:set>
                                      <p:cBhvr>
                                        <p:cTn id="40" dur="1" fill="hold">
                                          <p:stCondLst>
                                            <p:cond delay="499"/>
                                          </p:stCondLst>
                                        </p:cTn>
                                        <p:tgtEl>
                                          <p:spTgt spid="5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repeatCount="indefinite" fill="hold" nodeType="clickEffect">
                                  <p:stCondLst>
                                    <p:cond delay="0"/>
                                  </p:stCondLst>
                                  <p:childTnLst>
                                    <p:animRot by="21600000">
                                      <p:cBhvr>
                                        <p:cTn id="102" dur="2000" fill="hold"/>
                                        <p:tgtEl>
                                          <p:spTgt spid="37"/>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36" grpId="0"/>
      <p:bldP spid="38" grpId="0"/>
      <p:bldP spid="40" grpId="0"/>
      <p:bldP spid="42" grpId="0"/>
      <p:bldP spid="44" grpId="0" animBg="1"/>
      <p:bldP spid="50" grpId="0" animBg="1"/>
      <p:bldP spid="58" grpId="0" animBg="1"/>
      <p:bldP spid="60" grpId="0" animBg="1"/>
      <p:bldP spid="62" grpId="0" animBg="1"/>
      <p:bldP spid="64" grpId="0" animBg="1"/>
      <p:bldP spid="66" grpId="0" animBg="1"/>
      <p:bldP spid="68" grpId="0" animBg="1"/>
      <p:bldP spid="70" grpId="0" animBg="1"/>
      <p:bldP spid="72" grpId="0" animBg="1"/>
      <p:bldP spid="74" grpId="0" animBg="1"/>
      <p:bldP spid="49" grpId="0" animBg="1"/>
      <p:bldP spid="41" grpId="0"/>
      <p:bldP spid="39"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Magnetic Disk 25">
            <a:extLst>
              <a:ext uri="{FF2B5EF4-FFF2-40B4-BE49-F238E27FC236}">
                <a16:creationId xmlns:a16="http://schemas.microsoft.com/office/drawing/2014/main" id="{C1021E1A-6527-8719-0884-1E07723FD20E}"/>
              </a:ext>
            </a:extLst>
          </p:cNvPr>
          <p:cNvSpPr/>
          <p:nvPr/>
        </p:nvSpPr>
        <p:spPr>
          <a:xfrm>
            <a:off x="4620990" y="6073824"/>
            <a:ext cx="2752809" cy="682576"/>
          </a:xfrm>
          <a:prstGeom prst="flowChartMagneticDisk">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latin typeface="Ubuntu"/>
              </a:rPr>
              <a:t>iBox Model Repository</a:t>
            </a:r>
          </a:p>
        </p:txBody>
      </p:sp>
      <p:cxnSp>
        <p:nvCxnSpPr>
          <p:cNvPr id="26" name="Straight Arrow Connector 78">
            <a:extLst>
              <a:ext uri="{FF2B5EF4-FFF2-40B4-BE49-F238E27FC236}">
                <a16:creationId xmlns:a16="http://schemas.microsoft.com/office/drawing/2014/main" id="{E4865A82-D246-30E5-A0C8-299EB37262C7}"/>
              </a:ext>
            </a:extLst>
          </p:cNvPr>
          <p:cNvCxnSpPr>
            <a:cxnSpLocks/>
            <a:stCxn id="31" idx="3"/>
          </p:cNvCxnSpPr>
          <p:nvPr/>
        </p:nvCxnSpPr>
        <p:spPr>
          <a:xfrm>
            <a:off x="5092802" y="3634126"/>
            <a:ext cx="495198" cy="2322174"/>
          </a:xfrm>
          <a:prstGeom prst="bentConnector2">
            <a:avLst/>
          </a:prstGeom>
          <a:ln w="57150" cmpd="sng">
            <a:solidFill>
              <a:schemeClr val="tx2">
                <a:lumMod val="75000"/>
              </a:schemeClr>
            </a:solidFill>
            <a:prstDash val="solid"/>
            <a:tailEnd type="stealth" w="lg" len="lg"/>
          </a:ln>
        </p:spPr>
        <p:style>
          <a:lnRef idx="3">
            <a:schemeClr val="dk1"/>
          </a:lnRef>
          <a:fillRef idx="0">
            <a:schemeClr val="dk1"/>
          </a:fillRef>
          <a:effectRef idx="2">
            <a:schemeClr val="dk1"/>
          </a:effectRef>
          <a:fontRef idx="minor">
            <a:schemeClr val="tx1"/>
          </a:fontRef>
        </p:style>
      </p:cxnSp>
      <p:sp>
        <p:nvSpPr>
          <p:cNvPr id="27" name="Rounded Rectangle 26">
            <a:extLst>
              <a:ext uri="{FF2B5EF4-FFF2-40B4-BE49-F238E27FC236}">
                <a16:creationId xmlns:a16="http://schemas.microsoft.com/office/drawing/2014/main" id="{FEC6DAC3-DE6D-8D5E-A974-3301C2E3E207}"/>
              </a:ext>
            </a:extLst>
          </p:cNvPr>
          <p:cNvSpPr/>
          <p:nvPr/>
        </p:nvSpPr>
        <p:spPr>
          <a:xfrm>
            <a:off x="3924221" y="3059858"/>
            <a:ext cx="1073538" cy="1162629"/>
          </a:xfrm>
          <a:prstGeom prst="roundRect">
            <a:avLst/>
          </a:prstGeom>
          <a:solidFill>
            <a:srgbClr val="650116"/>
          </a:solidFill>
          <a:ln>
            <a:solidFill>
              <a:srgbClr val="65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5FAF00-7EA1-C606-598E-875DE4EFCC03}"/>
              </a:ext>
            </a:extLst>
          </p:cNvPr>
          <p:cNvSpPr txBox="1"/>
          <p:nvPr/>
        </p:nvSpPr>
        <p:spPr>
          <a:xfrm>
            <a:off x="1403174" y="3760703"/>
            <a:ext cx="2784550" cy="584775"/>
          </a:xfrm>
          <a:prstGeom prst="rect">
            <a:avLst/>
          </a:prstGeom>
          <a:noFill/>
        </p:spPr>
        <p:txBody>
          <a:bodyPr wrap="square" rtlCol="0" anchor="t">
            <a:spAutoFit/>
          </a:bodyPr>
          <a:lstStyle/>
          <a:p>
            <a:pPr algn="ctr"/>
            <a:r>
              <a:rPr lang="en-US" sz="1600">
                <a:latin typeface="Ubuntu Light" panose="020B0304030602030204" pitchFamily="34" charset="0"/>
              </a:rPr>
              <a:t>packet time series at R</a:t>
            </a:r>
            <a:endParaRPr lang="en-US" sz="1600">
              <a:latin typeface="Ubuntu Light" panose="020B0304030602030204" pitchFamily="34" charset="0"/>
              <a:cs typeface="Calibri"/>
            </a:endParaRPr>
          </a:p>
          <a:p>
            <a:pPr algn="ctr"/>
            <a:r>
              <a:rPr lang="en-US" sz="1600">
                <a:latin typeface="Bahnschrift" panose="020B0502040204020203" pitchFamily="34" charset="0"/>
              </a:rPr>
              <a:t>(o</a:t>
            </a:r>
            <a:r>
              <a:rPr lang="en-US" sz="1600" baseline="-25000">
                <a:latin typeface="Bahnschrift" panose="020B0502040204020203" pitchFamily="34" charset="0"/>
              </a:rPr>
              <a:t>1</a:t>
            </a:r>
            <a:r>
              <a:rPr lang="en-US" sz="1600">
                <a:latin typeface="Bahnschrift" panose="020B0502040204020203" pitchFamily="34" charset="0"/>
              </a:rPr>
              <a:t>,o</a:t>
            </a:r>
            <a:r>
              <a:rPr lang="en-US" sz="1600" baseline="-25000">
                <a:latin typeface="Bahnschrift" panose="020B0502040204020203" pitchFamily="34" charset="0"/>
              </a:rPr>
              <a:t>2</a:t>
            </a:r>
            <a:r>
              <a:rPr lang="en-US" sz="1600">
                <a:latin typeface="Bahnschrift" panose="020B0502040204020203" pitchFamily="34" charset="0"/>
              </a:rPr>
              <a:t>,o</a:t>
            </a:r>
            <a:r>
              <a:rPr lang="en-US" sz="1600" baseline="-25000">
                <a:latin typeface="Bahnschrift" panose="020B0502040204020203" pitchFamily="34" charset="0"/>
              </a:rPr>
              <a:t>3</a:t>
            </a:r>
            <a:r>
              <a:rPr lang="en-US" sz="1600">
                <a:latin typeface="Bahnschrift" panose="020B0502040204020203" pitchFamily="34" charset="0"/>
              </a:rPr>
              <a:t>,…)</a:t>
            </a:r>
            <a:endParaRPr lang="en-US" sz="1600">
              <a:latin typeface="Bahnschrift" panose="020B0502040204020203" pitchFamily="34" charset="0"/>
              <a:cs typeface="Calibri"/>
            </a:endParaRPr>
          </a:p>
        </p:txBody>
      </p:sp>
      <p:pic>
        <p:nvPicPr>
          <p:cNvPr id="29" name="Graphic 36" descr="Cloud">
            <a:extLst>
              <a:ext uri="{FF2B5EF4-FFF2-40B4-BE49-F238E27FC236}">
                <a16:creationId xmlns:a16="http://schemas.microsoft.com/office/drawing/2014/main" id="{0AA1A3CC-1F79-475B-77AC-8335297A82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151" y="2743589"/>
            <a:ext cx="1641329" cy="1624503"/>
          </a:xfrm>
          <a:prstGeom prst="rect">
            <a:avLst/>
          </a:prstGeom>
        </p:spPr>
      </p:pic>
      <p:sp>
        <p:nvSpPr>
          <p:cNvPr id="30" name="Rectangle 29">
            <a:extLst>
              <a:ext uri="{FF2B5EF4-FFF2-40B4-BE49-F238E27FC236}">
                <a16:creationId xmlns:a16="http://schemas.microsoft.com/office/drawing/2014/main" id="{0FE32E9D-3B05-5958-B952-DCF423868F21}"/>
              </a:ext>
            </a:extLst>
          </p:cNvPr>
          <p:cNvSpPr/>
          <p:nvPr/>
        </p:nvSpPr>
        <p:spPr>
          <a:xfrm>
            <a:off x="1480985" y="3053044"/>
            <a:ext cx="2757456" cy="584775"/>
          </a:xfrm>
          <a:prstGeom prst="rect">
            <a:avLst/>
          </a:prstGeom>
        </p:spPr>
        <p:txBody>
          <a:bodyPr wrap="square" anchor="t">
            <a:spAutoFit/>
          </a:bodyPr>
          <a:lstStyle/>
          <a:p>
            <a:pPr algn="ctr"/>
            <a:r>
              <a:rPr lang="en-US" sz="1600">
                <a:latin typeface="Ubuntu Light" panose="020B0304030602030204" pitchFamily="34" charset="0"/>
              </a:rPr>
              <a:t>packet time series at S </a:t>
            </a:r>
            <a:endParaRPr lang="en-US" sz="1600">
              <a:latin typeface="Ubuntu Light" panose="020B0304030602030204" pitchFamily="34" charset="0"/>
              <a:cs typeface="Calibri"/>
            </a:endParaRPr>
          </a:p>
          <a:p>
            <a:pPr algn="ctr"/>
            <a:r>
              <a:rPr lang="en-US" sz="1600">
                <a:latin typeface="Bahnschrift" panose="020B0502040204020203" pitchFamily="34" charset="0"/>
              </a:rPr>
              <a:t>(i</a:t>
            </a:r>
            <a:r>
              <a:rPr lang="en-US" sz="1600" baseline="-25000">
                <a:latin typeface="Bahnschrift" panose="020B0502040204020203" pitchFamily="34" charset="0"/>
              </a:rPr>
              <a:t>1</a:t>
            </a:r>
            <a:r>
              <a:rPr lang="en-US" sz="1600">
                <a:latin typeface="Bahnschrift" panose="020B0502040204020203" pitchFamily="34" charset="0"/>
              </a:rPr>
              <a:t> = (t</a:t>
            </a:r>
            <a:r>
              <a:rPr lang="en-US" sz="1600" baseline="-25000">
                <a:latin typeface="Bahnschrift" panose="020B0502040204020203" pitchFamily="34" charset="0"/>
              </a:rPr>
              <a:t>1</a:t>
            </a:r>
            <a:r>
              <a:rPr lang="en-US" sz="1600">
                <a:latin typeface="Bahnschrift" panose="020B0502040204020203" pitchFamily="34" charset="0"/>
              </a:rPr>
              <a:t>, s</a:t>
            </a:r>
            <a:r>
              <a:rPr lang="en-US" sz="1600" baseline="-25000">
                <a:latin typeface="Bahnschrift" panose="020B0502040204020203" pitchFamily="34" charset="0"/>
              </a:rPr>
              <a:t>1</a:t>
            </a:r>
            <a:r>
              <a:rPr lang="en-US" sz="1600">
                <a:latin typeface="Bahnschrift" panose="020B0502040204020203" pitchFamily="34" charset="0"/>
              </a:rPr>
              <a:t>), i</a:t>
            </a:r>
            <a:r>
              <a:rPr lang="en-US" sz="1600" baseline="-25000">
                <a:latin typeface="Bahnschrift" panose="020B0502040204020203" pitchFamily="34" charset="0"/>
              </a:rPr>
              <a:t>2</a:t>
            </a:r>
            <a:r>
              <a:rPr lang="en-US" sz="1600">
                <a:latin typeface="Bahnschrift" panose="020B0502040204020203" pitchFamily="34" charset="0"/>
              </a:rPr>
              <a:t>, i</a:t>
            </a:r>
            <a:r>
              <a:rPr lang="en-US" sz="1600" baseline="-25000">
                <a:latin typeface="Bahnschrift" panose="020B0502040204020203" pitchFamily="34" charset="0"/>
              </a:rPr>
              <a:t>3</a:t>
            </a:r>
            <a:r>
              <a:rPr lang="en-US" sz="1600">
                <a:latin typeface="Bahnschrift" panose="020B0502040204020203" pitchFamily="34" charset="0"/>
              </a:rPr>
              <a:t>, …)</a:t>
            </a:r>
            <a:endParaRPr lang="en-US" sz="1600">
              <a:latin typeface="Bahnschrift" panose="020B0502040204020203" pitchFamily="34" charset="0"/>
              <a:cs typeface="Calibri"/>
            </a:endParaRPr>
          </a:p>
        </p:txBody>
      </p:sp>
      <p:sp>
        <p:nvSpPr>
          <p:cNvPr id="31" name="Rectangle: Rounded Corners 5">
            <a:extLst>
              <a:ext uri="{FF2B5EF4-FFF2-40B4-BE49-F238E27FC236}">
                <a16:creationId xmlns:a16="http://schemas.microsoft.com/office/drawing/2014/main" id="{B5792F39-BB5D-6345-A5BE-2EB5C7B08385}"/>
              </a:ext>
            </a:extLst>
          </p:cNvPr>
          <p:cNvSpPr/>
          <p:nvPr/>
        </p:nvSpPr>
        <p:spPr>
          <a:xfrm>
            <a:off x="183947" y="2724296"/>
            <a:ext cx="4908855" cy="1819660"/>
          </a:xfrm>
          <a:prstGeom prst="roundRect">
            <a:avLst/>
          </a:prstGeom>
          <a:noFill/>
          <a:ln w="28575">
            <a:solidFill>
              <a:srgbClr val="6501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FA70400D-A906-286F-FE55-E225B1EBA1F8}"/>
              </a:ext>
            </a:extLst>
          </p:cNvPr>
          <p:cNvCxnSpPr>
            <a:cxnSpLocks/>
          </p:cNvCxnSpPr>
          <p:nvPr/>
        </p:nvCxnSpPr>
        <p:spPr>
          <a:xfrm>
            <a:off x="1811324" y="3344141"/>
            <a:ext cx="2066310" cy="5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478E3B4-35D3-8651-A484-12EF03456183}"/>
              </a:ext>
            </a:extLst>
          </p:cNvPr>
          <p:cNvCxnSpPr>
            <a:cxnSpLocks/>
          </p:cNvCxnSpPr>
          <p:nvPr/>
        </p:nvCxnSpPr>
        <p:spPr>
          <a:xfrm>
            <a:off x="1811902" y="4073633"/>
            <a:ext cx="203968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4D4E370-13FA-D73F-0E85-0534CD5917D4}"/>
              </a:ext>
            </a:extLst>
          </p:cNvPr>
          <p:cNvSpPr txBox="1"/>
          <p:nvPr/>
        </p:nvSpPr>
        <p:spPr>
          <a:xfrm flipH="1">
            <a:off x="3962411" y="3217659"/>
            <a:ext cx="1048206" cy="830997"/>
          </a:xfrm>
          <a:prstGeom prst="rect">
            <a:avLst/>
          </a:prstGeom>
          <a:noFill/>
        </p:spPr>
        <p:txBody>
          <a:bodyPr wrap="square" rtlCol="0" anchor="t">
            <a:spAutoFit/>
          </a:bodyPr>
          <a:lstStyle/>
          <a:p>
            <a:pPr algn="ctr"/>
            <a:r>
              <a:rPr lang="en-US" sz="1600">
                <a:solidFill>
                  <a:schemeClr val="bg1"/>
                </a:solidFill>
                <a:latin typeface="Ubuntu" panose="020B0504030602030204" pitchFamily="34" charset="0"/>
                <a:cs typeface="Calibri"/>
              </a:rPr>
              <a:t>Network Model Training</a:t>
            </a:r>
          </a:p>
        </p:txBody>
      </p:sp>
      <p:sp>
        <p:nvSpPr>
          <p:cNvPr id="35" name="TextBox 34">
            <a:extLst>
              <a:ext uri="{FF2B5EF4-FFF2-40B4-BE49-F238E27FC236}">
                <a16:creationId xmlns:a16="http://schemas.microsoft.com/office/drawing/2014/main" id="{BD61D559-7A24-1A3D-99DC-B462D0EEFB63}"/>
              </a:ext>
            </a:extLst>
          </p:cNvPr>
          <p:cNvSpPr txBox="1"/>
          <p:nvPr/>
        </p:nvSpPr>
        <p:spPr>
          <a:xfrm>
            <a:off x="183947" y="3801499"/>
            <a:ext cx="356545" cy="400110"/>
          </a:xfrm>
          <a:prstGeom prst="rect">
            <a:avLst/>
          </a:prstGeom>
          <a:noFill/>
        </p:spPr>
        <p:txBody>
          <a:bodyPr wrap="square" lIns="91440" tIns="45720" rIns="91440" bIns="45720" rtlCol="0" anchor="t">
            <a:spAutoFit/>
          </a:bodyPr>
          <a:lstStyle/>
          <a:p>
            <a:r>
              <a:rPr lang="en-US" sz="2000" b="1">
                <a:solidFill>
                  <a:srgbClr val="0070C0"/>
                </a:solidFill>
                <a:latin typeface="Ubuntu"/>
              </a:rPr>
              <a:t>S</a:t>
            </a:r>
            <a:endParaRPr lang="en-US" sz="2000" b="1">
              <a:solidFill>
                <a:srgbClr val="0070C0"/>
              </a:solidFill>
              <a:latin typeface="Ubuntu"/>
              <a:cs typeface="Calibri"/>
            </a:endParaRPr>
          </a:p>
        </p:txBody>
      </p:sp>
      <p:sp>
        <p:nvSpPr>
          <p:cNvPr id="36" name="TextBox 35">
            <a:extLst>
              <a:ext uri="{FF2B5EF4-FFF2-40B4-BE49-F238E27FC236}">
                <a16:creationId xmlns:a16="http://schemas.microsoft.com/office/drawing/2014/main" id="{17951B2B-44CD-7C60-ED51-9176F79F049A}"/>
              </a:ext>
            </a:extLst>
          </p:cNvPr>
          <p:cNvSpPr txBox="1"/>
          <p:nvPr/>
        </p:nvSpPr>
        <p:spPr>
          <a:xfrm>
            <a:off x="1450936" y="3167140"/>
            <a:ext cx="304267" cy="400110"/>
          </a:xfrm>
          <a:prstGeom prst="rect">
            <a:avLst/>
          </a:prstGeom>
          <a:noFill/>
        </p:spPr>
        <p:txBody>
          <a:bodyPr wrap="square" lIns="91440" tIns="45720" rIns="91440" bIns="45720" rtlCol="0" anchor="t">
            <a:spAutoFit/>
          </a:bodyPr>
          <a:lstStyle/>
          <a:p>
            <a:r>
              <a:rPr lang="en-US" sz="2000" b="1">
                <a:solidFill>
                  <a:srgbClr val="0070C0"/>
                </a:solidFill>
                <a:latin typeface="Ubuntu"/>
              </a:rPr>
              <a:t>R</a:t>
            </a:r>
            <a:endParaRPr lang="en-US" sz="2000" b="1">
              <a:solidFill>
                <a:srgbClr val="0070C0"/>
              </a:solidFill>
              <a:latin typeface="Ubuntu"/>
              <a:cs typeface="Calibri"/>
            </a:endParaRPr>
          </a:p>
        </p:txBody>
      </p:sp>
      <p:cxnSp>
        <p:nvCxnSpPr>
          <p:cNvPr id="37" name="Connector: Curved 42">
            <a:extLst>
              <a:ext uri="{FF2B5EF4-FFF2-40B4-BE49-F238E27FC236}">
                <a16:creationId xmlns:a16="http://schemas.microsoft.com/office/drawing/2014/main" id="{ECFF95D7-A6A8-E94F-8F2D-330278EC3CD6}"/>
              </a:ext>
            </a:extLst>
          </p:cNvPr>
          <p:cNvCxnSpPr>
            <a:cxnSpLocks/>
          </p:cNvCxnSpPr>
          <p:nvPr/>
        </p:nvCxnSpPr>
        <p:spPr>
          <a:xfrm flipV="1">
            <a:off x="513960" y="3450801"/>
            <a:ext cx="963382" cy="414750"/>
          </a:xfrm>
          <a:prstGeom prst="curvedConnector3">
            <a:avLst/>
          </a:prstGeom>
          <a:ln w="762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8E049F7A-7E4D-0A52-892D-E0E57FAAFEDA}"/>
              </a:ext>
            </a:extLst>
          </p:cNvPr>
          <p:cNvSpPr/>
          <p:nvPr/>
        </p:nvSpPr>
        <p:spPr>
          <a:xfrm>
            <a:off x="8411359" y="3195035"/>
            <a:ext cx="2582638" cy="116262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2000">
                <a:latin typeface="Ubuntu"/>
              </a:rPr>
              <a:t>iBox Network Path </a:t>
            </a:r>
            <a:endParaRPr lang="en-US" sz="2000"/>
          </a:p>
          <a:p>
            <a:pPr algn="ctr"/>
            <a:r>
              <a:rPr lang="en-IN" sz="2000">
                <a:latin typeface="Ubuntu"/>
              </a:rPr>
              <a:t>Simulator/Emulator</a:t>
            </a:r>
            <a:endParaRPr lang="en-US" sz="2000">
              <a:latin typeface="Ubuntu"/>
            </a:endParaRPr>
          </a:p>
        </p:txBody>
      </p:sp>
      <p:sp>
        <p:nvSpPr>
          <p:cNvPr id="38" name="TextBox 37">
            <a:extLst>
              <a:ext uri="{FF2B5EF4-FFF2-40B4-BE49-F238E27FC236}">
                <a16:creationId xmlns:a16="http://schemas.microsoft.com/office/drawing/2014/main" id="{74BA8805-F2A7-A3C9-B9D1-01A2F4B0E85A}"/>
              </a:ext>
            </a:extLst>
          </p:cNvPr>
          <p:cNvSpPr txBox="1"/>
          <p:nvPr/>
        </p:nvSpPr>
        <p:spPr>
          <a:xfrm>
            <a:off x="1278272" y="2721720"/>
            <a:ext cx="3106941" cy="400110"/>
          </a:xfrm>
          <a:prstGeom prst="rect">
            <a:avLst/>
          </a:prstGeom>
          <a:noFill/>
        </p:spPr>
        <p:txBody>
          <a:bodyPr wrap="square" lIns="91440" tIns="45720" rIns="91440" bIns="45720" rtlCol="0" anchor="t">
            <a:spAutoFit/>
          </a:bodyPr>
          <a:lstStyle/>
          <a:p>
            <a:pPr algn="ctr"/>
            <a:r>
              <a:rPr lang="en-US" sz="2000">
                <a:latin typeface="Ubuntu"/>
              </a:rPr>
              <a:t>Learning from real world</a:t>
            </a:r>
          </a:p>
        </p:txBody>
      </p:sp>
      <p:sp>
        <p:nvSpPr>
          <p:cNvPr id="39" name="TextBox 38">
            <a:extLst>
              <a:ext uri="{FF2B5EF4-FFF2-40B4-BE49-F238E27FC236}">
                <a16:creationId xmlns:a16="http://schemas.microsoft.com/office/drawing/2014/main" id="{06B424C1-F700-2E4F-6165-FAD7D3604022}"/>
              </a:ext>
            </a:extLst>
          </p:cNvPr>
          <p:cNvSpPr txBox="1"/>
          <p:nvPr/>
        </p:nvSpPr>
        <p:spPr>
          <a:xfrm>
            <a:off x="8552046" y="2769257"/>
            <a:ext cx="2222083" cy="400110"/>
          </a:xfrm>
          <a:prstGeom prst="rect">
            <a:avLst/>
          </a:prstGeom>
          <a:noFill/>
        </p:spPr>
        <p:txBody>
          <a:bodyPr wrap="square" rtlCol="0">
            <a:spAutoFit/>
          </a:bodyPr>
          <a:lstStyle/>
          <a:p>
            <a:r>
              <a:rPr lang="en-US" sz="2000" b="1">
                <a:solidFill>
                  <a:srgbClr val="002060"/>
                </a:solidFill>
                <a:latin typeface="Ubuntu" panose="020B0504030602030204" pitchFamily="34" charset="0"/>
              </a:rPr>
              <a:t>Internet in a Box</a:t>
            </a:r>
          </a:p>
        </p:txBody>
      </p:sp>
      <p:sp>
        <p:nvSpPr>
          <p:cNvPr id="40" name="TextBox 39">
            <a:extLst>
              <a:ext uri="{FF2B5EF4-FFF2-40B4-BE49-F238E27FC236}">
                <a16:creationId xmlns:a16="http://schemas.microsoft.com/office/drawing/2014/main" id="{F301FD37-629A-9773-3595-CD72168D2B17}"/>
              </a:ext>
            </a:extLst>
          </p:cNvPr>
          <p:cNvSpPr txBox="1"/>
          <p:nvPr/>
        </p:nvSpPr>
        <p:spPr>
          <a:xfrm>
            <a:off x="1095894" y="2260209"/>
            <a:ext cx="2739853" cy="400110"/>
          </a:xfrm>
          <a:prstGeom prst="rect">
            <a:avLst/>
          </a:prstGeom>
          <a:noFill/>
        </p:spPr>
        <p:txBody>
          <a:bodyPr wrap="square" lIns="91440" tIns="45720" rIns="91440" bIns="45720" rtlCol="0" anchor="t">
            <a:spAutoFit/>
          </a:bodyPr>
          <a:lstStyle/>
          <a:p>
            <a:r>
              <a:rPr lang="en-US" sz="2000">
                <a:latin typeface="Ubuntu" panose="020B0504030602030204" pitchFamily="34" charset="0"/>
              </a:rPr>
              <a:t>Build model for </a:t>
            </a:r>
            <a:r>
              <a:rPr lang="en-US" sz="2000" b="1">
                <a:solidFill>
                  <a:srgbClr val="0070C0"/>
                </a:solidFill>
                <a:latin typeface="Ubuntu"/>
                <a:cs typeface="Calibri"/>
              </a:rPr>
              <a:t>S </a:t>
            </a:r>
            <a:r>
              <a:rPr lang="en-US" sz="2000" b="1">
                <a:solidFill>
                  <a:srgbClr val="0070C0"/>
                </a:solidFill>
                <a:latin typeface="Ubuntu"/>
                <a:cs typeface="Calibri"/>
                <a:sym typeface="Wingdings" panose="05000000000000000000" pitchFamily="2" charset="2"/>
              </a:rPr>
              <a:t></a:t>
            </a:r>
            <a:r>
              <a:rPr lang="en-US" sz="2000" b="1">
                <a:solidFill>
                  <a:srgbClr val="0070C0"/>
                </a:solidFill>
                <a:latin typeface="Ubuntu"/>
                <a:cs typeface="Calibri"/>
              </a:rPr>
              <a:t> </a:t>
            </a:r>
            <a:r>
              <a:rPr lang="en-US" sz="2000" b="1">
                <a:solidFill>
                  <a:srgbClr val="0070C0"/>
                </a:solidFill>
                <a:latin typeface="Ubuntu"/>
              </a:rPr>
              <a:t>R</a:t>
            </a:r>
            <a:endParaRPr lang="en-US" sz="2000">
              <a:solidFill>
                <a:srgbClr val="0070C0"/>
              </a:solidFill>
              <a:latin typeface="Ubuntu" panose="020B0504030602030204" pitchFamily="34" charset="0"/>
            </a:endParaRPr>
          </a:p>
        </p:txBody>
      </p:sp>
      <p:sp>
        <p:nvSpPr>
          <p:cNvPr id="42" name="Flowchart: Multidocument 39">
            <a:extLst>
              <a:ext uri="{FF2B5EF4-FFF2-40B4-BE49-F238E27FC236}">
                <a16:creationId xmlns:a16="http://schemas.microsoft.com/office/drawing/2014/main" id="{D8D73668-ACC7-321B-F956-3DCD7F641D3A}"/>
              </a:ext>
            </a:extLst>
          </p:cNvPr>
          <p:cNvSpPr/>
          <p:nvPr/>
        </p:nvSpPr>
        <p:spPr>
          <a:xfrm>
            <a:off x="3656741" y="3290067"/>
            <a:ext cx="1616447" cy="832277"/>
          </a:xfrm>
          <a:prstGeom prst="flowChartMultidocument">
            <a:avLst/>
          </a:prstGeom>
          <a:solidFill>
            <a:srgbClr val="650116">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Ubuntu"/>
              </a:rPr>
              <a:t>iBox Network</a:t>
            </a:r>
          </a:p>
          <a:p>
            <a:pPr algn="ctr"/>
            <a:r>
              <a:rPr lang="en-US" sz="1200" b="1">
                <a:solidFill>
                  <a:schemeClr val="bg1"/>
                </a:solidFill>
                <a:latin typeface="Ubuntu"/>
              </a:rPr>
              <a:t>Models</a:t>
            </a:r>
          </a:p>
        </p:txBody>
      </p:sp>
      <p:cxnSp>
        <p:nvCxnSpPr>
          <p:cNvPr id="43" name="Connector: Curved 42">
            <a:extLst>
              <a:ext uri="{FF2B5EF4-FFF2-40B4-BE49-F238E27FC236}">
                <a16:creationId xmlns:a16="http://schemas.microsoft.com/office/drawing/2014/main" id="{46088B24-EC02-CE2B-B02E-8C17B4F34FC7}"/>
              </a:ext>
            </a:extLst>
          </p:cNvPr>
          <p:cNvCxnSpPr>
            <a:cxnSpLocks/>
          </p:cNvCxnSpPr>
          <p:nvPr/>
        </p:nvCxnSpPr>
        <p:spPr>
          <a:xfrm>
            <a:off x="7372298" y="2988201"/>
            <a:ext cx="1039061" cy="788149"/>
          </a:xfrm>
          <a:prstGeom prst="curvedConnector3">
            <a:avLst/>
          </a:prstGeom>
          <a:ln w="762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2">
            <a:extLst>
              <a:ext uri="{FF2B5EF4-FFF2-40B4-BE49-F238E27FC236}">
                <a16:creationId xmlns:a16="http://schemas.microsoft.com/office/drawing/2014/main" id="{CBFE7C9A-A95C-CE86-0987-EA5639DB75EC}"/>
              </a:ext>
            </a:extLst>
          </p:cNvPr>
          <p:cNvSpPr/>
          <p:nvPr/>
        </p:nvSpPr>
        <p:spPr>
          <a:xfrm>
            <a:off x="7108779" y="2743589"/>
            <a:ext cx="4910328" cy="1819660"/>
          </a:xfrm>
          <a:prstGeom prst="roundRect">
            <a:avLst/>
          </a:prstGeom>
          <a:noFill/>
          <a:ln w="38100">
            <a:solidFill>
              <a:srgbClr val="002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90EA1FC-DF47-7892-6CAF-FA0C2069C326}"/>
              </a:ext>
            </a:extLst>
          </p:cNvPr>
          <p:cNvSpPr txBox="1"/>
          <p:nvPr/>
        </p:nvSpPr>
        <p:spPr>
          <a:xfrm>
            <a:off x="11657586" y="2710050"/>
            <a:ext cx="310764" cy="400110"/>
          </a:xfrm>
          <a:prstGeom prst="rect">
            <a:avLst/>
          </a:prstGeom>
          <a:noFill/>
        </p:spPr>
        <p:txBody>
          <a:bodyPr wrap="square" lIns="91440" tIns="45720" rIns="91440" bIns="45720" rtlCol="0" anchor="t">
            <a:spAutoFit/>
          </a:bodyPr>
          <a:lstStyle/>
          <a:p>
            <a:r>
              <a:rPr lang="en-US" sz="2000" b="1">
                <a:solidFill>
                  <a:srgbClr val="0070C0"/>
                </a:solidFill>
                <a:latin typeface="Ubuntu"/>
              </a:rPr>
              <a:t>R</a:t>
            </a:r>
          </a:p>
        </p:txBody>
      </p:sp>
      <p:sp>
        <p:nvSpPr>
          <p:cNvPr id="46" name="TextBox 45">
            <a:extLst>
              <a:ext uri="{FF2B5EF4-FFF2-40B4-BE49-F238E27FC236}">
                <a16:creationId xmlns:a16="http://schemas.microsoft.com/office/drawing/2014/main" id="{F540EE3C-A697-DC38-E56C-127BBF827F7C}"/>
              </a:ext>
            </a:extLst>
          </p:cNvPr>
          <p:cNvSpPr txBox="1"/>
          <p:nvPr/>
        </p:nvSpPr>
        <p:spPr>
          <a:xfrm>
            <a:off x="7174606" y="2758105"/>
            <a:ext cx="172242" cy="400110"/>
          </a:xfrm>
          <a:prstGeom prst="rect">
            <a:avLst/>
          </a:prstGeom>
          <a:noFill/>
        </p:spPr>
        <p:txBody>
          <a:bodyPr wrap="square" lIns="91440" tIns="45720" rIns="91440" bIns="45720" rtlCol="0" anchor="t">
            <a:spAutoFit/>
          </a:bodyPr>
          <a:lstStyle/>
          <a:p>
            <a:pPr algn="ctr"/>
            <a:r>
              <a:rPr lang="en-US" sz="2000" b="1">
                <a:solidFill>
                  <a:srgbClr val="0070C0"/>
                </a:solidFill>
                <a:latin typeface="Ubuntu"/>
              </a:rPr>
              <a:t>S</a:t>
            </a:r>
          </a:p>
        </p:txBody>
      </p:sp>
      <p:cxnSp>
        <p:nvCxnSpPr>
          <p:cNvPr id="47" name="Connector: Curved 42">
            <a:extLst>
              <a:ext uri="{FF2B5EF4-FFF2-40B4-BE49-F238E27FC236}">
                <a16:creationId xmlns:a16="http://schemas.microsoft.com/office/drawing/2014/main" id="{48AF72CA-DF5A-B0E3-E9D5-D056399B01BD}"/>
              </a:ext>
            </a:extLst>
          </p:cNvPr>
          <p:cNvCxnSpPr>
            <a:cxnSpLocks/>
            <a:endCxn id="45" idx="1"/>
          </p:cNvCxnSpPr>
          <p:nvPr/>
        </p:nvCxnSpPr>
        <p:spPr>
          <a:xfrm flipV="1">
            <a:off x="10993997" y="3124905"/>
            <a:ext cx="893567" cy="675509"/>
          </a:xfrm>
          <a:prstGeom prst="curvedConnector3">
            <a:avLst>
              <a:gd name="adj1" fmla="val 50000"/>
            </a:avLst>
          </a:prstGeom>
          <a:ln w="762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78">
            <a:extLst>
              <a:ext uri="{FF2B5EF4-FFF2-40B4-BE49-F238E27FC236}">
                <a16:creationId xmlns:a16="http://schemas.microsoft.com/office/drawing/2014/main" id="{0C9ECE42-C362-27F9-6165-C02C066FE444}"/>
              </a:ext>
            </a:extLst>
          </p:cNvPr>
          <p:cNvCxnSpPr>
            <a:cxnSpLocks/>
            <a:endCxn id="44" idx="1"/>
          </p:cNvCxnSpPr>
          <p:nvPr/>
        </p:nvCxnSpPr>
        <p:spPr>
          <a:xfrm rot="5400000" flipH="1" flipV="1">
            <a:off x="5577948" y="4425470"/>
            <a:ext cx="2302882" cy="758780"/>
          </a:xfrm>
          <a:prstGeom prst="bentConnector2">
            <a:avLst/>
          </a:prstGeom>
          <a:ln w="57150" cap="rnd">
            <a:solidFill>
              <a:schemeClr val="tx2">
                <a:lumMod val="75000"/>
              </a:schemeClr>
            </a:solidFill>
            <a:prstDash val="solid"/>
            <a:round/>
            <a:headEnd type="none"/>
            <a:tailEnd type="stealth" w="lg" len="lg"/>
          </a:ln>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A6A31C08-1C1D-4AD8-85C1-09C2A04E18F4}"/>
              </a:ext>
            </a:extLst>
          </p:cNvPr>
          <p:cNvSpPr txBox="1"/>
          <p:nvPr/>
        </p:nvSpPr>
        <p:spPr>
          <a:xfrm>
            <a:off x="7374330" y="2230971"/>
            <a:ext cx="4735359" cy="400110"/>
          </a:xfrm>
          <a:prstGeom prst="rect">
            <a:avLst/>
          </a:prstGeom>
          <a:noFill/>
        </p:spPr>
        <p:txBody>
          <a:bodyPr wrap="square" lIns="91440" tIns="45720" rIns="91440" bIns="45720" rtlCol="0" anchor="t">
            <a:spAutoFit/>
          </a:bodyPr>
          <a:lstStyle/>
          <a:p>
            <a:pPr algn="ctr"/>
            <a:r>
              <a:rPr lang="en-US" sz="2000">
                <a:latin typeface="Ubuntu"/>
              </a:rPr>
              <a:t>Test a sender/protocol on path </a:t>
            </a:r>
            <a:r>
              <a:rPr lang="en-US" sz="2000" b="1">
                <a:solidFill>
                  <a:srgbClr val="0070C0"/>
                </a:solidFill>
                <a:latin typeface="Ubuntu"/>
                <a:cs typeface="Calibri"/>
              </a:rPr>
              <a:t>S </a:t>
            </a:r>
            <a:r>
              <a:rPr lang="en-US" sz="2000" b="1">
                <a:solidFill>
                  <a:srgbClr val="0070C0"/>
                </a:solidFill>
                <a:latin typeface="Ubuntu"/>
                <a:cs typeface="Calibri"/>
                <a:sym typeface="Wingdings" panose="05000000000000000000" pitchFamily="2" charset="2"/>
              </a:rPr>
              <a:t></a:t>
            </a:r>
            <a:r>
              <a:rPr lang="en-US" sz="2000" b="1">
                <a:solidFill>
                  <a:srgbClr val="0070C0"/>
                </a:solidFill>
                <a:latin typeface="Ubuntu"/>
                <a:cs typeface="Calibri"/>
              </a:rPr>
              <a:t> </a:t>
            </a:r>
            <a:r>
              <a:rPr lang="en-US" sz="2000" b="1">
                <a:solidFill>
                  <a:srgbClr val="0070C0"/>
                </a:solidFill>
                <a:latin typeface="Ubuntu"/>
              </a:rPr>
              <a:t>R</a:t>
            </a:r>
            <a:endParaRPr lang="en-US" sz="2000">
              <a:solidFill>
                <a:srgbClr val="0070C0"/>
              </a:solidFill>
              <a:latin typeface="Ubuntu"/>
              <a:cs typeface="Calibri" panose="020F0502020204030204" pitchFamily="34" charset="0"/>
            </a:endParaRPr>
          </a:p>
        </p:txBody>
      </p:sp>
      <p:sp>
        <p:nvSpPr>
          <p:cNvPr id="50" name="TextBox 49">
            <a:extLst>
              <a:ext uri="{FF2B5EF4-FFF2-40B4-BE49-F238E27FC236}">
                <a16:creationId xmlns:a16="http://schemas.microsoft.com/office/drawing/2014/main" id="{76004643-F332-D85A-5DB4-4160F092E2AD}"/>
              </a:ext>
            </a:extLst>
          </p:cNvPr>
          <p:cNvSpPr txBox="1"/>
          <p:nvPr/>
        </p:nvSpPr>
        <p:spPr>
          <a:xfrm>
            <a:off x="7137918" y="5432827"/>
            <a:ext cx="2066510" cy="646331"/>
          </a:xfrm>
          <a:prstGeom prst="rect">
            <a:avLst/>
          </a:prstGeom>
          <a:noFill/>
        </p:spPr>
        <p:txBody>
          <a:bodyPr wrap="square" rtlCol="0">
            <a:spAutoFit/>
          </a:bodyPr>
          <a:lstStyle/>
          <a:p>
            <a:pPr algn="ctr"/>
            <a:r>
              <a:rPr lang="en-US">
                <a:latin typeface="Ubuntu" panose="020B0504030602030204" pitchFamily="34" charset="0"/>
              </a:rPr>
              <a:t>Draw sample and configure iBox</a:t>
            </a:r>
          </a:p>
        </p:txBody>
      </p:sp>
      <p:sp>
        <p:nvSpPr>
          <p:cNvPr id="51" name="Flowchart: Document 3">
            <a:extLst>
              <a:ext uri="{FF2B5EF4-FFF2-40B4-BE49-F238E27FC236}">
                <a16:creationId xmlns:a16="http://schemas.microsoft.com/office/drawing/2014/main" id="{F3723001-BE10-1EA4-046B-971F1B6C05BE}"/>
              </a:ext>
            </a:extLst>
          </p:cNvPr>
          <p:cNvSpPr/>
          <p:nvPr/>
        </p:nvSpPr>
        <p:spPr>
          <a:xfrm>
            <a:off x="5706005" y="5487343"/>
            <a:ext cx="1448662" cy="653250"/>
          </a:xfrm>
          <a:prstGeom prst="flowChartDocument">
            <a:avLst/>
          </a:prstGeom>
          <a:solidFill>
            <a:srgbClr val="002060">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Ubuntu"/>
              </a:rPr>
              <a:t>Sampled iBox Network Model</a:t>
            </a:r>
          </a:p>
        </p:txBody>
      </p:sp>
      <p:grpSp>
        <p:nvGrpSpPr>
          <p:cNvPr id="66" name="Group 65">
            <a:extLst>
              <a:ext uri="{FF2B5EF4-FFF2-40B4-BE49-F238E27FC236}">
                <a16:creationId xmlns:a16="http://schemas.microsoft.com/office/drawing/2014/main" id="{E15D89AF-CA36-859F-8284-9DDE1BAE6C7C}"/>
              </a:ext>
            </a:extLst>
          </p:cNvPr>
          <p:cNvGrpSpPr/>
          <p:nvPr/>
        </p:nvGrpSpPr>
        <p:grpSpPr>
          <a:xfrm>
            <a:off x="8373259" y="3182165"/>
            <a:ext cx="2620737" cy="1162629"/>
            <a:chOff x="2678758" y="3067934"/>
            <a:chExt cx="2620737" cy="1162629"/>
          </a:xfrm>
        </p:grpSpPr>
        <p:grpSp>
          <p:nvGrpSpPr>
            <p:cNvPr id="67" name="Group 66">
              <a:extLst>
                <a:ext uri="{FF2B5EF4-FFF2-40B4-BE49-F238E27FC236}">
                  <a16:creationId xmlns:a16="http://schemas.microsoft.com/office/drawing/2014/main" id="{7EBD4029-863B-217D-BFBC-F8681C4203A8}"/>
                </a:ext>
              </a:extLst>
            </p:cNvPr>
            <p:cNvGrpSpPr/>
            <p:nvPr/>
          </p:nvGrpSpPr>
          <p:grpSpPr>
            <a:xfrm>
              <a:off x="2678758" y="3176512"/>
              <a:ext cx="2519138" cy="862088"/>
              <a:chOff x="2785709" y="4205533"/>
              <a:chExt cx="4897791" cy="1699886"/>
            </a:xfrm>
          </p:grpSpPr>
          <p:cxnSp>
            <p:nvCxnSpPr>
              <p:cNvPr id="69" name="Straight Connector 68">
                <a:extLst>
                  <a:ext uri="{FF2B5EF4-FFF2-40B4-BE49-F238E27FC236}">
                    <a16:creationId xmlns:a16="http://schemas.microsoft.com/office/drawing/2014/main" id="{25B6840D-812E-13C7-5915-4D142C4BF003}"/>
                  </a:ext>
                </a:extLst>
              </p:cNvPr>
              <p:cNvCxnSpPr>
                <a:cxnSpLocks/>
              </p:cNvCxnSpPr>
              <p:nvPr/>
            </p:nvCxnSpPr>
            <p:spPr>
              <a:xfrm>
                <a:off x="6265637" y="5290210"/>
                <a:ext cx="1417863" cy="0"/>
              </a:xfrm>
              <a:prstGeom prst="line">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Arc 69">
                <a:extLst>
                  <a:ext uri="{FF2B5EF4-FFF2-40B4-BE49-F238E27FC236}">
                    <a16:creationId xmlns:a16="http://schemas.microsoft.com/office/drawing/2014/main" id="{0FE72A93-5834-D225-5C47-4FD1B2FB2597}"/>
                  </a:ext>
                </a:extLst>
              </p:cNvPr>
              <p:cNvSpPr/>
              <p:nvPr/>
            </p:nvSpPr>
            <p:spPr>
              <a:xfrm flipH="1" flipV="1">
                <a:off x="3438938" y="4419967"/>
                <a:ext cx="1357411" cy="810430"/>
              </a:xfrm>
              <a:prstGeom prst="arc">
                <a:avLst>
                  <a:gd name="adj1" fmla="val 16200000"/>
                  <a:gd name="adj2" fmla="val 21385792"/>
                </a:avLst>
              </a:prstGeom>
              <a:ln w="38100">
                <a:solidFill>
                  <a:schemeClr val="tx1">
                    <a:lumMod val="75000"/>
                    <a:lumOff val="2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B7CD620C-7EB5-8861-5883-3553798DEE61}"/>
                  </a:ext>
                </a:extLst>
              </p:cNvPr>
              <p:cNvSpPr txBox="1"/>
              <p:nvPr/>
            </p:nvSpPr>
            <p:spPr>
              <a:xfrm>
                <a:off x="2785709" y="4205533"/>
                <a:ext cx="1677362" cy="667569"/>
              </a:xfrm>
              <a:prstGeom prst="rect">
                <a:avLst/>
              </a:prstGeom>
              <a:noFill/>
            </p:spPr>
            <p:txBody>
              <a:bodyPr wrap="none" rtlCol="0">
                <a:spAutoFit/>
              </a:bodyPr>
              <a:lstStyle/>
              <a:p>
                <a:r>
                  <a:rPr lang="en-US" sz="1600">
                    <a:latin typeface="Ubuntu" panose="020B0504030602030204" pitchFamily="34" charset="0"/>
                  </a:rPr>
                  <a:t>C (RCT)</a:t>
                </a:r>
              </a:p>
            </p:txBody>
          </p:sp>
          <p:sp>
            <p:nvSpPr>
              <p:cNvPr id="72" name="TextBox 71">
                <a:extLst>
                  <a:ext uri="{FF2B5EF4-FFF2-40B4-BE49-F238E27FC236}">
                    <a16:creationId xmlns:a16="http://schemas.microsoft.com/office/drawing/2014/main" id="{1D8E98E5-37E4-44C2-3E0A-795D9EF525F4}"/>
                  </a:ext>
                </a:extLst>
              </p:cNvPr>
              <p:cNvSpPr txBox="1"/>
              <p:nvPr/>
            </p:nvSpPr>
            <p:spPr>
              <a:xfrm>
                <a:off x="4955976" y="4408280"/>
                <a:ext cx="333745" cy="369331"/>
              </a:xfrm>
              <a:prstGeom prst="rect">
                <a:avLst/>
              </a:prstGeom>
              <a:noFill/>
            </p:spPr>
            <p:txBody>
              <a:bodyPr wrap="none" rtlCol="0">
                <a:spAutoFit/>
              </a:bodyPr>
              <a:lstStyle/>
              <a:p>
                <a:r>
                  <a:rPr lang="en-US">
                    <a:latin typeface="Ubuntu" panose="020B0504030602030204" pitchFamily="34" charset="0"/>
                  </a:rPr>
                  <a:t>B</a:t>
                </a:r>
              </a:p>
            </p:txBody>
          </p:sp>
          <p:sp>
            <p:nvSpPr>
              <p:cNvPr id="73" name="TextBox 72">
                <a:extLst>
                  <a:ext uri="{FF2B5EF4-FFF2-40B4-BE49-F238E27FC236}">
                    <a16:creationId xmlns:a16="http://schemas.microsoft.com/office/drawing/2014/main" id="{146CA0E7-1B6F-E341-5731-488B5EBA72AD}"/>
                  </a:ext>
                </a:extLst>
              </p:cNvPr>
              <p:cNvSpPr txBox="1"/>
              <p:nvPr/>
            </p:nvSpPr>
            <p:spPr>
              <a:xfrm>
                <a:off x="6779743" y="4681442"/>
                <a:ext cx="320923" cy="369331"/>
              </a:xfrm>
              <a:prstGeom prst="rect">
                <a:avLst/>
              </a:prstGeom>
              <a:noFill/>
            </p:spPr>
            <p:txBody>
              <a:bodyPr wrap="none" rtlCol="0">
                <a:spAutoFit/>
              </a:bodyPr>
              <a:lstStyle/>
              <a:p>
                <a:r>
                  <a:rPr lang="en-US">
                    <a:latin typeface="Ubuntu" panose="020B0504030602030204" pitchFamily="34" charset="0"/>
                  </a:rPr>
                  <a:t>b</a:t>
                </a:r>
              </a:p>
            </p:txBody>
          </p:sp>
          <p:cxnSp>
            <p:nvCxnSpPr>
              <p:cNvPr id="74" name="Straight Arrow Connector 73">
                <a:extLst>
                  <a:ext uri="{FF2B5EF4-FFF2-40B4-BE49-F238E27FC236}">
                    <a16:creationId xmlns:a16="http://schemas.microsoft.com/office/drawing/2014/main" id="{EA2FF227-9AB1-3567-3328-CEFB6ECF35CC}"/>
                  </a:ext>
                </a:extLst>
              </p:cNvPr>
              <p:cNvCxnSpPr>
                <a:cxnSpLocks/>
              </p:cNvCxnSpPr>
              <p:nvPr/>
            </p:nvCxnSpPr>
            <p:spPr>
              <a:xfrm>
                <a:off x="6381215" y="5479217"/>
                <a:ext cx="1302285" cy="0"/>
              </a:xfrm>
              <a:prstGeom prst="straightConnector1">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C157780-13FA-1ECC-2656-1F4ED519B9F3}"/>
                  </a:ext>
                </a:extLst>
              </p:cNvPr>
              <p:cNvSpPr txBox="1"/>
              <p:nvPr/>
            </p:nvSpPr>
            <p:spPr>
              <a:xfrm>
                <a:off x="6774736" y="5536087"/>
                <a:ext cx="320922" cy="369332"/>
              </a:xfrm>
              <a:prstGeom prst="rect">
                <a:avLst/>
              </a:prstGeom>
              <a:noFill/>
            </p:spPr>
            <p:txBody>
              <a:bodyPr wrap="none" rtlCol="0">
                <a:spAutoFit/>
              </a:bodyPr>
              <a:lstStyle/>
              <a:p>
                <a:r>
                  <a:rPr lang="en-US">
                    <a:latin typeface="Ubuntu" panose="020B0504030602030204" pitchFamily="34" charset="0"/>
                  </a:rPr>
                  <a:t>d</a:t>
                </a:r>
              </a:p>
            </p:txBody>
          </p:sp>
          <p:pic>
            <p:nvPicPr>
              <p:cNvPr id="76" name="Picture 75">
                <a:extLst>
                  <a:ext uri="{FF2B5EF4-FFF2-40B4-BE49-F238E27FC236}">
                    <a16:creationId xmlns:a16="http://schemas.microsoft.com/office/drawing/2014/main" id="{9BFA1853-4D70-112D-0039-23390CBD390F}"/>
                  </a:ext>
                </a:extLst>
              </p:cNvPr>
              <p:cNvPicPr>
                <a:picLocks noChangeAspect="1"/>
              </p:cNvPicPr>
              <p:nvPr/>
            </p:nvPicPr>
            <p:blipFill rotWithShape="1">
              <a:blip r:embed="rId5"/>
              <a:srcRect t="11151" b="6896"/>
              <a:stretch/>
            </p:blipFill>
            <p:spPr>
              <a:xfrm>
                <a:off x="3946817" y="4997845"/>
                <a:ext cx="2267712" cy="538242"/>
              </a:xfrm>
              <a:prstGeom prst="rect">
                <a:avLst/>
              </a:prstGeom>
            </p:spPr>
          </p:pic>
        </p:grpSp>
        <p:sp>
          <p:nvSpPr>
            <p:cNvPr id="68" name="Rounded Rectangle 67">
              <a:extLst>
                <a:ext uri="{FF2B5EF4-FFF2-40B4-BE49-F238E27FC236}">
                  <a16:creationId xmlns:a16="http://schemas.microsoft.com/office/drawing/2014/main" id="{5EAC13F7-7A32-BA22-6D3F-DA70176274F5}"/>
                </a:ext>
              </a:extLst>
            </p:cNvPr>
            <p:cNvSpPr/>
            <p:nvPr/>
          </p:nvSpPr>
          <p:spPr>
            <a:xfrm>
              <a:off x="2716857" y="3067934"/>
              <a:ext cx="2582638" cy="1162629"/>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latin typeface="Ubuntu"/>
              </a:endParaRPr>
            </a:p>
          </p:txBody>
        </p:sp>
      </p:grpSp>
      <p:sp>
        <p:nvSpPr>
          <p:cNvPr id="2" name="Title 1">
            <a:extLst>
              <a:ext uri="{FF2B5EF4-FFF2-40B4-BE49-F238E27FC236}">
                <a16:creationId xmlns:a16="http://schemas.microsoft.com/office/drawing/2014/main" id="{4DC644CC-B1C5-9081-D5E3-210B0120248E}"/>
              </a:ext>
            </a:extLst>
          </p:cNvPr>
          <p:cNvSpPr>
            <a:spLocks noGrp="1"/>
          </p:cNvSpPr>
          <p:nvPr>
            <p:ph type="title"/>
          </p:nvPr>
        </p:nvSpPr>
        <p:spPr/>
        <p:txBody>
          <a:body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Pipeline</a:t>
            </a:r>
            <a:endParaRPr lang="en-US"/>
          </a:p>
        </p:txBody>
      </p:sp>
      <p:sp>
        <p:nvSpPr>
          <p:cNvPr id="53" name="TextBox 52">
            <a:extLst>
              <a:ext uri="{FF2B5EF4-FFF2-40B4-BE49-F238E27FC236}">
                <a16:creationId xmlns:a16="http://schemas.microsoft.com/office/drawing/2014/main" id="{26783C1B-168A-EC42-C009-0C73162B8092}"/>
              </a:ext>
            </a:extLst>
          </p:cNvPr>
          <p:cNvSpPr txBox="1"/>
          <p:nvPr/>
        </p:nvSpPr>
        <p:spPr>
          <a:xfrm>
            <a:off x="1695455" y="4607933"/>
            <a:ext cx="1715534" cy="369332"/>
          </a:xfrm>
          <a:prstGeom prst="rect">
            <a:avLst/>
          </a:prstGeom>
          <a:noFill/>
        </p:spPr>
        <p:txBody>
          <a:bodyPr wrap="none" rtlCol="0">
            <a:spAutoFit/>
          </a:bodyPr>
          <a:lstStyle/>
          <a:p>
            <a:r>
              <a:rPr lang="en-US">
                <a:solidFill>
                  <a:srgbClr val="650116"/>
                </a:solidFill>
                <a:latin typeface="Ubuntu" panose="020B0504030602030204" pitchFamily="34" charset="0"/>
              </a:rPr>
              <a:t>Training Phase</a:t>
            </a:r>
          </a:p>
        </p:txBody>
      </p:sp>
      <p:sp>
        <p:nvSpPr>
          <p:cNvPr id="54" name="TextBox 53">
            <a:extLst>
              <a:ext uri="{FF2B5EF4-FFF2-40B4-BE49-F238E27FC236}">
                <a16:creationId xmlns:a16="http://schemas.microsoft.com/office/drawing/2014/main" id="{AC4111DA-571F-A015-D603-5C6C5527B5FA}"/>
              </a:ext>
            </a:extLst>
          </p:cNvPr>
          <p:cNvSpPr txBox="1"/>
          <p:nvPr/>
        </p:nvSpPr>
        <p:spPr>
          <a:xfrm>
            <a:off x="8932410" y="4613222"/>
            <a:ext cx="1727351" cy="369332"/>
          </a:xfrm>
          <a:prstGeom prst="rect">
            <a:avLst/>
          </a:prstGeom>
          <a:noFill/>
        </p:spPr>
        <p:txBody>
          <a:bodyPr wrap="square">
            <a:spAutoFit/>
          </a:bodyPr>
          <a:lstStyle/>
          <a:p>
            <a:r>
              <a:rPr lang="en-US">
                <a:solidFill>
                  <a:srgbClr val="002060"/>
                </a:solidFill>
                <a:latin typeface="Ubuntu" panose="020B0504030602030204" pitchFamily="34" charset="0"/>
              </a:rPr>
              <a:t>Testing Phase</a:t>
            </a:r>
          </a:p>
        </p:txBody>
      </p:sp>
    </p:spTree>
    <p:extLst>
      <p:ext uri="{BB962C8B-B14F-4D97-AF65-F5344CB8AC3E}">
        <p14:creationId xmlns:p14="http://schemas.microsoft.com/office/powerpoint/2010/main" val="239380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0DA40F44-5D54-BB3D-A7AA-408DC9F2254A}"/>
              </a:ext>
            </a:extLst>
          </p:cNvPr>
          <p:cNvSpPr/>
          <p:nvPr/>
        </p:nvSpPr>
        <p:spPr>
          <a:xfrm>
            <a:off x="3775631" y="2967810"/>
            <a:ext cx="7119092" cy="3379686"/>
          </a:xfrm>
          <a:prstGeom prst="roundRect">
            <a:avLst>
              <a:gd name="adj" fmla="val 15288"/>
            </a:avLst>
          </a:prstGeom>
          <a:solidFill>
            <a:schemeClr val="bg1">
              <a:alpha val="0"/>
            </a:scheme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61E4DA5-D51E-E072-3A57-40E051196320}"/>
              </a:ext>
            </a:extLst>
          </p:cNvPr>
          <p:cNvSpPr/>
          <p:nvPr/>
        </p:nvSpPr>
        <p:spPr>
          <a:xfrm>
            <a:off x="4385895" y="3448049"/>
            <a:ext cx="915865" cy="9158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a:t>
            </a:r>
            <a:endParaRPr lang="en-US"/>
          </a:p>
        </p:txBody>
      </p:sp>
      <p:sp>
        <p:nvSpPr>
          <p:cNvPr id="7" name="Title 1">
            <a:extLst>
              <a:ext uri="{FF2B5EF4-FFF2-40B4-BE49-F238E27FC236}">
                <a16:creationId xmlns:a16="http://schemas.microsoft.com/office/drawing/2014/main" id="{4D32619E-10CE-61D2-602B-89CE6EC72A04}"/>
              </a:ext>
            </a:extLst>
          </p:cNvPr>
          <p:cNvSpPr>
            <a:spLocks noGrp="1"/>
          </p:cNvSpPr>
          <p:nvPr>
            <p:ph type="title"/>
          </p:nvPr>
        </p:nvSpPr>
        <p:spPr>
          <a:xfrm>
            <a:off x="838200" y="365125"/>
            <a:ext cx="10515600" cy="1325563"/>
          </a:xfrm>
        </p:spPr>
        <p:txBody>
          <a:bodyPr>
            <a:normAutofit/>
          </a:body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Setup</a:t>
            </a:r>
          </a:p>
        </p:txBody>
      </p:sp>
      <p:sp>
        <p:nvSpPr>
          <p:cNvPr id="3" name="TextBox 2">
            <a:extLst>
              <a:ext uri="{FF2B5EF4-FFF2-40B4-BE49-F238E27FC236}">
                <a16:creationId xmlns:a16="http://schemas.microsoft.com/office/drawing/2014/main" id="{E4C59844-A827-DEC3-A820-AED14E03B3E0}"/>
              </a:ext>
            </a:extLst>
          </p:cNvPr>
          <p:cNvSpPr txBox="1"/>
          <p:nvPr/>
        </p:nvSpPr>
        <p:spPr>
          <a:xfrm>
            <a:off x="906585" y="1875692"/>
            <a:ext cx="9986004" cy="830997"/>
          </a:xfrm>
          <a:prstGeom prst="rect">
            <a:avLst/>
          </a:prstGeom>
          <a:noFill/>
        </p:spPr>
        <p:txBody>
          <a:bodyPr wrap="square" rtlCol="0">
            <a:spAutoFit/>
          </a:bodyPr>
          <a:lstStyle/>
          <a:p>
            <a:r>
              <a:rPr lang="en-US" sz="2400">
                <a:latin typeface="Ubuntu Light" panose="020B0304030602030204" pitchFamily="34" charset="0"/>
              </a:rPr>
              <a:t>Given an </a:t>
            </a:r>
            <a:r>
              <a:rPr lang="en-US" sz="2400" err="1">
                <a:latin typeface="Ubuntu Light" panose="020B0304030602030204" pitchFamily="34" charset="0"/>
              </a:rPr>
              <a:t>iBox</a:t>
            </a:r>
            <a:r>
              <a:rPr lang="en-US" sz="2400">
                <a:latin typeface="Ubuntu Light" panose="020B0304030602030204" pitchFamily="34" charset="0"/>
              </a:rPr>
              <a:t> model (static parameters and cross-traffic), how does one test a new sender/protocol?</a:t>
            </a:r>
          </a:p>
        </p:txBody>
      </p:sp>
      <p:sp>
        <p:nvSpPr>
          <p:cNvPr id="8" name="TextBox 70">
            <a:extLst>
              <a:ext uri="{FF2B5EF4-FFF2-40B4-BE49-F238E27FC236}">
                <a16:creationId xmlns:a16="http://schemas.microsoft.com/office/drawing/2014/main" id="{B0F2FF34-5A99-D42D-2059-6FA9A2A1D840}"/>
              </a:ext>
            </a:extLst>
          </p:cNvPr>
          <p:cNvSpPr txBox="1"/>
          <p:nvPr/>
        </p:nvSpPr>
        <p:spPr>
          <a:xfrm>
            <a:off x="2511608" y="2891693"/>
            <a:ext cx="1322827" cy="339324"/>
          </a:xfrm>
          <a:prstGeom prst="roundRect">
            <a:avLst/>
          </a:prstGeom>
          <a:noFill/>
          <a:ln w="28575">
            <a:solidFill>
              <a:schemeClr val="tx2"/>
            </a:solidFill>
            <a:prstDash val="solid"/>
          </a:ln>
        </p:spPr>
        <p:txBody>
          <a:bodyPr wrap="square" rtlCol="0">
            <a:spAutoFit/>
          </a:bodyPr>
          <a:lstStyle>
            <a:defPPr>
              <a:defRPr lang="en-US"/>
            </a:defPPr>
            <a:lvl1pPr marL="285750" indent="-285750">
              <a:buFont typeface="Arial" panose="020B0604020202020204" pitchFamily="34" charset="0"/>
              <a:buChar char="•"/>
              <a:defRPr sz="1400">
                <a:latin typeface="Ubuntu Light" panose="020B0304030602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t>Cross-Traffic </a:t>
            </a:r>
          </a:p>
        </p:txBody>
      </p:sp>
      <p:cxnSp>
        <p:nvCxnSpPr>
          <p:cNvPr id="9" name="Connector: Curved 8">
            <a:extLst>
              <a:ext uri="{FF2B5EF4-FFF2-40B4-BE49-F238E27FC236}">
                <a16:creationId xmlns:a16="http://schemas.microsoft.com/office/drawing/2014/main" id="{E9E0639A-8713-F0D6-D442-419113CA0D95}"/>
              </a:ext>
            </a:extLst>
          </p:cNvPr>
          <p:cNvCxnSpPr>
            <a:cxnSpLocks/>
            <a:stCxn id="8" idx="2"/>
          </p:cNvCxnSpPr>
          <p:nvPr/>
        </p:nvCxnSpPr>
        <p:spPr>
          <a:xfrm rot="16200000" flipH="1">
            <a:off x="3347637" y="3056402"/>
            <a:ext cx="809066" cy="1158296"/>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7F9A52-4903-C984-DBA7-3D64F3208C32}"/>
              </a:ext>
            </a:extLst>
          </p:cNvPr>
          <p:cNvCxnSpPr>
            <a:cxnSpLocks/>
          </p:cNvCxnSpPr>
          <p:nvPr/>
        </p:nvCxnSpPr>
        <p:spPr>
          <a:xfrm>
            <a:off x="6725756" y="4903447"/>
            <a:ext cx="1460001" cy="0"/>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A07517-56C2-317C-E1A5-1FCFF949D2A3}"/>
              </a:ext>
            </a:extLst>
          </p:cNvPr>
          <p:cNvCxnSpPr>
            <a:cxnSpLocks/>
          </p:cNvCxnSpPr>
          <p:nvPr/>
        </p:nvCxnSpPr>
        <p:spPr>
          <a:xfrm>
            <a:off x="5244694" y="4324912"/>
            <a:ext cx="496255" cy="484571"/>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3E6A3F-56BA-71E1-33A1-9D5CC274014E}"/>
              </a:ext>
            </a:extLst>
          </p:cNvPr>
          <p:cNvCxnSpPr>
            <a:cxnSpLocks/>
          </p:cNvCxnSpPr>
          <p:nvPr/>
        </p:nvCxnSpPr>
        <p:spPr>
          <a:xfrm flipV="1">
            <a:off x="5163897" y="5071929"/>
            <a:ext cx="523808" cy="432719"/>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1EC3595-3617-D40A-3790-286E6A308DD0}"/>
              </a:ext>
            </a:extLst>
          </p:cNvPr>
          <p:cNvCxnSpPr>
            <a:cxnSpLocks/>
            <a:stCxn id="35" idx="1"/>
          </p:cNvCxnSpPr>
          <p:nvPr/>
        </p:nvCxnSpPr>
        <p:spPr>
          <a:xfrm rot="10800000" flipV="1">
            <a:off x="7277058" y="3721449"/>
            <a:ext cx="352855" cy="1088034"/>
          </a:xfrm>
          <a:prstGeom prst="bentConnector2">
            <a:avLst/>
          </a:prstGeom>
          <a:ln w="254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6F0E6BA-CD0C-E938-DB45-D4DE3A6EFDFF}"/>
              </a:ext>
            </a:extLst>
          </p:cNvPr>
          <p:cNvSpPr txBox="1"/>
          <p:nvPr/>
        </p:nvSpPr>
        <p:spPr>
          <a:xfrm>
            <a:off x="7629912" y="3312826"/>
            <a:ext cx="1828822" cy="817245"/>
          </a:xfrm>
          <a:prstGeom prst="roundRect">
            <a:avLst/>
          </a:prstGeom>
          <a:noFill/>
          <a:ln w="28575">
            <a:solidFill>
              <a:schemeClr val="tx2"/>
            </a:solidFill>
            <a:prstDash val="solid"/>
          </a:ln>
        </p:spPr>
        <p:txBody>
          <a:bodyPr wrap="square" rtlCol="0">
            <a:spAutoFit/>
          </a:bodyPr>
          <a:lstStyle>
            <a:defPPr>
              <a:defRPr lang="en-US"/>
            </a:defPPr>
            <a:lvl1pPr marL="285750" indent="-285750">
              <a:buFont typeface="Arial" panose="020B0604020202020204" pitchFamily="34" charset="0"/>
              <a:buChar char="•"/>
              <a:defRPr sz="1400">
                <a:latin typeface="Ubuntu Light" panose="020B0304030602030204" pitchFamily="34" charset="0"/>
              </a:defRPr>
            </a:lvl1pPr>
          </a:lstStyle>
          <a:p>
            <a:r>
              <a:rPr lang="en-US"/>
              <a:t>Bandwidth </a:t>
            </a:r>
          </a:p>
          <a:p>
            <a:r>
              <a:rPr lang="en-US"/>
              <a:t>Link delay</a:t>
            </a:r>
          </a:p>
          <a:p>
            <a:r>
              <a:rPr lang="en-US"/>
              <a:t>Buffer size</a:t>
            </a:r>
          </a:p>
        </p:txBody>
      </p:sp>
      <p:cxnSp>
        <p:nvCxnSpPr>
          <p:cNvPr id="68" name="Straight Connector 67">
            <a:extLst>
              <a:ext uri="{FF2B5EF4-FFF2-40B4-BE49-F238E27FC236}">
                <a16:creationId xmlns:a16="http://schemas.microsoft.com/office/drawing/2014/main" id="{5A338250-EA99-586C-C477-CFE9FFBDF323}"/>
              </a:ext>
            </a:extLst>
          </p:cNvPr>
          <p:cNvCxnSpPr>
            <a:cxnSpLocks/>
          </p:cNvCxnSpPr>
          <p:nvPr/>
        </p:nvCxnSpPr>
        <p:spPr>
          <a:xfrm flipV="1">
            <a:off x="9138388" y="4192792"/>
            <a:ext cx="523808" cy="432719"/>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07EB06-1A04-7CB8-12C0-8EB20B30F237}"/>
              </a:ext>
            </a:extLst>
          </p:cNvPr>
          <p:cNvCxnSpPr>
            <a:cxnSpLocks/>
          </p:cNvCxnSpPr>
          <p:nvPr/>
        </p:nvCxnSpPr>
        <p:spPr>
          <a:xfrm>
            <a:off x="9157030" y="5091897"/>
            <a:ext cx="496255" cy="484571"/>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911A84ED-911B-82D7-7B22-B73B07665B49}"/>
              </a:ext>
            </a:extLst>
          </p:cNvPr>
          <p:cNvSpPr txBox="1"/>
          <p:nvPr/>
        </p:nvSpPr>
        <p:spPr>
          <a:xfrm>
            <a:off x="6677093" y="4944769"/>
            <a:ext cx="1912167" cy="369332"/>
          </a:xfrm>
          <a:prstGeom prst="rect">
            <a:avLst/>
          </a:prstGeom>
          <a:noFill/>
        </p:spPr>
        <p:txBody>
          <a:bodyPr wrap="square" rtlCol="0">
            <a:spAutoFit/>
          </a:bodyPr>
          <a:lstStyle/>
          <a:p>
            <a:r>
              <a:rPr lang="en-US"/>
              <a:t>Simulated link</a:t>
            </a:r>
          </a:p>
        </p:txBody>
      </p:sp>
      <p:sp>
        <p:nvSpPr>
          <p:cNvPr id="90" name="TextBox 70">
            <a:extLst>
              <a:ext uri="{FF2B5EF4-FFF2-40B4-BE49-F238E27FC236}">
                <a16:creationId xmlns:a16="http://schemas.microsoft.com/office/drawing/2014/main" id="{EF59BD8C-6692-88DF-4FBF-D5FC29414125}"/>
              </a:ext>
            </a:extLst>
          </p:cNvPr>
          <p:cNvSpPr txBox="1"/>
          <p:nvPr/>
        </p:nvSpPr>
        <p:spPr>
          <a:xfrm>
            <a:off x="699478" y="5951925"/>
            <a:ext cx="2174610" cy="578882"/>
          </a:xfrm>
          <a:prstGeom prst="roundRect">
            <a:avLst/>
          </a:prstGeom>
          <a:noFill/>
          <a:ln w="28575">
            <a:solidFill>
              <a:schemeClr val="tx2"/>
            </a:solidFill>
            <a:prstDash val="solid"/>
          </a:ln>
        </p:spPr>
        <p:txBody>
          <a:bodyPr wrap="square" rtlCol="0">
            <a:spAutoFit/>
          </a:bodyPr>
          <a:lstStyle>
            <a:defPPr>
              <a:defRPr lang="en-US"/>
            </a:defPPr>
            <a:lvl1pPr marL="285750" indent="-285750">
              <a:buFont typeface="Arial" panose="020B0604020202020204" pitchFamily="34" charset="0"/>
              <a:buChar char="•"/>
              <a:defRPr sz="1400">
                <a:latin typeface="Ubuntu Light" panose="020B0304030602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t>Deploy sender/protocol </a:t>
            </a:r>
          </a:p>
          <a:p>
            <a:pPr marL="0" indent="0" algn="ctr">
              <a:buNone/>
            </a:pPr>
            <a:r>
              <a:rPr lang="en-US"/>
              <a:t>to test</a:t>
            </a:r>
          </a:p>
        </p:txBody>
      </p:sp>
      <p:cxnSp>
        <p:nvCxnSpPr>
          <p:cNvPr id="92" name="Connector: Curved 91">
            <a:extLst>
              <a:ext uri="{FF2B5EF4-FFF2-40B4-BE49-F238E27FC236}">
                <a16:creationId xmlns:a16="http://schemas.microsoft.com/office/drawing/2014/main" id="{CF49485F-0E4E-E2DB-C85D-783BCF2A7A65}"/>
              </a:ext>
            </a:extLst>
          </p:cNvPr>
          <p:cNvCxnSpPr>
            <a:cxnSpLocks/>
            <a:stCxn id="90" idx="3"/>
          </p:cNvCxnSpPr>
          <p:nvPr/>
        </p:nvCxnSpPr>
        <p:spPr>
          <a:xfrm flipV="1">
            <a:off x="2874088" y="5480186"/>
            <a:ext cx="1438759" cy="761180"/>
          </a:xfrm>
          <a:prstGeom prst="curvedConnector3">
            <a:avLst>
              <a:gd name="adj1" fmla="val 5163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CA45BD74-2DAA-4E7F-B7DC-2184B8B268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784" y="3426522"/>
            <a:ext cx="1507619" cy="86226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9EB3C04-0700-3BB4-EFD7-D721C1189F5A}"/>
              </a:ext>
            </a:extLst>
          </p:cNvPr>
          <p:cNvSpPr txBox="1"/>
          <p:nvPr/>
        </p:nvSpPr>
        <p:spPr>
          <a:xfrm>
            <a:off x="411549" y="4473846"/>
            <a:ext cx="2507478" cy="646331"/>
          </a:xfrm>
          <a:prstGeom prst="rect">
            <a:avLst/>
          </a:prstGeom>
          <a:solidFill>
            <a:srgbClr val="343A40"/>
          </a:solidFill>
        </p:spPr>
        <p:txBody>
          <a:bodyPr wrap="square" rtlCol="0">
            <a:spAutoFit/>
          </a:bodyPr>
          <a:lstStyle/>
          <a:p>
            <a:pPr algn="ctr"/>
            <a:r>
              <a:rPr lang="en-US" sz="3600" b="1" err="1">
                <a:solidFill>
                  <a:schemeClr val="bg1"/>
                </a:solidFill>
                <a:latin typeface="Ubuntu Light" panose="020B0304030602030204" pitchFamily="34" charset="0"/>
              </a:rPr>
              <a:t>NetEm</a:t>
            </a:r>
            <a:endParaRPr lang="en-US" sz="3600" b="1">
              <a:solidFill>
                <a:schemeClr val="bg1"/>
              </a:solidFill>
              <a:latin typeface="Ubuntu Light" panose="020B0304030602030204" pitchFamily="34" charset="0"/>
            </a:endParaRPr>
          </a:p>
        </p:txBody>
      </p:sp>
      <p:pic>
        <p:nvPicPr>
          <p:cNvPr id="29" name="Picture 2">
            <a:extLst>
              <a:ext uri="{FF2B5EF4-FFF2-40B4-BE49-F238E27FC236}">
                <a16:creationId xmlns:a16="http://schemas.microsoft.com/office/drawing/2014/main" id="{78BB3A5D-584B-0205-02EE-D04CCE202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 y="3579848"/>
            <a:ext cx="1322828" cy="466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E4AEED-2640-B6EF-74B5-0E1F79DED22B}"/>
              </a:ext>
            </a:extLst>
          </p:cNvPr>
          <p:cNvSpPr txBox="1"/>
          <p:nvPr/>
        </p:nvSpPr>
        <p:spPr>
          <a:xfrm>
            <a:off x="6004874" y="5407524"/>
            <a:ext cx="359315" cy="369332"/>
          </a:xfrm>
          <a:prstGeom prst="rect">
            <a:avLst/>
          </a:prstGeom>
          <a:noFill/>
        </p:spPr>
        <p:txBody>
          <a:bodyPr wrap="square" rtlCol="0">
            <a:spAutoFit/>
          </a:bodyPr>
          <a:lstStyle/>
          <a:p>
            <a:r>
              <a:rPr lang="en-US"/>
              <a:t>X</a:t>
            </a:r>
          </a:p>
        </p:txBody>
      </p:sp>
      <p:sp>
        <p:nvSpPr>
          <p:cNvPr id="5" name="TextBox 4">
            <a:extLst>
              <a:ext uri="{FF2B5EF4-FFF2-40B4-BE49-F238E27FC236}">
                <a16:creationId xmlns:a16="http://schemas.microsoft.com/office/drawing/2014/main" id="{A18DA28F-D145-B062-8DDA-63D17EB875E4}"/>
              </a:ext>
            </a:extLst>
          </p:cNvPr>
          <p:cNvSpPr txBox="1"/>
          <p:nvPr/>
        </p:nvSpPr>
        <p:spPr>
          <a:xfrm>
            <a:off x="8522945" y="5340607"/>
            <a:ext cx="359315" cy="369332"/>
          </a:xfrm>
          <a:prstGeom prst="rect">
            <a:avLst/>
          </a:prstGeom>
          <a:noFill/>
        </p:spPr>
        <p:txBody>
          <a:bodyPr wrap="square" rtlCol="0">
            <a:spAutoFit/>
          </a:bodyPr>
          <a:lstStyle/>
          <a:p>
            <a:r>
              <a:rPr lang="en-US"/>
              <a:t>Y</a:t>
            </a:r>
          </a:p>
        </p:txBody>
      </p:sp>
      <p:sp>
        <p:nvSpPr>
          <p:cNvPr id="37" name="Oval 36">
            <a:extLst>
              <a:ext uri="{FF2B5EF4-FFF2-40B4-BE49-F238E27FC236}">
                <a16:creationId xmlns:a16="http://schemas.microsoft.com/office/drawing/2014/main" id="{917517FC-BBC2-1CCF-D6AE-6E1049F97C20}"/>
              </a:ext>
            </a:extLst>
          </p:cNvPr>
          <p:cNvSpPr/>
          <p:nvPr/>
        </p:nvSpPr>
        <p:spPr>
          <a:xfrm>
            <a:off x="9595337" y="3404087"/>
            <a:ext cx="915865" cy="9158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a:t>
            </a:r>
            <a:endParaRPr lang="en-US"/>
          </a:p>
        </p:txBody>
      </p:sp>
      <p:sp>
        <p:nvSpPr>
          <p:cNvPr id="12" name="TextBox 11">
            <a:extLst>
              <a:ext uri="{FF2B5EF4-FFF2-40B4-BE49-F238E27FC236}">
                <a16:creationId xmlns:a16="http://schemas.microsoft.com/office/drawing/2014/main" id="{06235A5F-AF4E-E80C-AF65-20E7264520C4}"/>
              </a:ext>
            </a:extLst>
          </p:cNvPr>
          <p:cNvSpPr txBox="1"/>
          <p:nvPr/>
        </p:nvSpPr>
        <p:spPr>
          <a:xfrm>
            <a:off x="9787272" y="3540682"/>
            <a:ext cx="789331" cy="913070"/>
          </a:xfrm>
          <a:prstGeom prst="rect">
            <a:avLst/>
          </a:prstGeom>
          <a:noFill/>
        </p:spPr>
        <p:txBody>
          <a:bodyPr wrap="square" lIns="91440" tIns="45720" rIns="91440" bIns="45720" rtlCol="0" anchor="t">
            <a:spAutoFit/>
          </a:bodyPr>
          <a:lstStyle/>
          <a:p>
            <a:r>
              <a:rPr lang="en-US" sz="3200">
                <a:ea typeface="+mn-lt"/>
                <a:cs typeface="+mn-lt"/>
              </a:rPr>
              <a:t>R</a:t>
            </a:r>
            <a:r>
              <a:rPr lang="en-US" sz="3200" baseline="-25000">
                <a:ea typeface="+mn-lt"/>
                <a:cs typeface="+mn-lt"/>
              </a:rPr>
              <a:t>C</a:t>
            </a:r>
          </a:p>
          <a:p>
            <a:endParaRPr lang="en-US" sz="3200" baseline="-25000">
              <a:cs typeface="Calibri"/>
            </a:endParaRPr>
          </a:p>
        </p:txBody>
      </p:sp>
      <p:sp>
        <p:nvSpPr>
          <p:cNvPr id="33" name="TextBox 32">
            <a:extLst>
              <a:ext uri="{FF2B5EF4-FFF2-40B4-BE49-F238E27FC236}">
                <a16:creationId xmlns:a16="http://schemas.microsoft.com/office/drawing/2014/main" id="{449CEC4D-A370-3E4F-FC73-FE9626F813C1}"/>
              </a:ext>
            </a:extLst>
          </p:cNvPr>
          <p:cNvSpPr txBox="1"/>
          <p:nvPr/>
        </p:nvSpPr>
        <p:spPr>
          <a:xfrm>
            <a:off x="4616999" y="3560776"/>
            <a:ext cx="789331" cy="913070"/>
          </a:xfrm>
          <a:prstGeom prst="rect">
            <a:avLst/>
          </a:prstGeom>
          <a:noFill/>
        </p:spPr>
        <p:txBody>
          <a:bodyPr wrap="square" lIns="91440" tIns="45720" rIns="91440" bIns="45720" rtlCol="0" anchor="t">
            <a:spAutoFit/>
          </a:bodyPr>
          <a:lstStyle/>
          <a:p>
            <a:r>
              <a:rPr lang="en-US" sz="3200">
                <a:ea typeface="+mn-lt"/>
                <a:cs typeface="+mn-lt"/>
              </a:rPr>
              <a:t>S</a:t>
            </a:r>
            <a:r>
              <a:rPr lang="en-US" sz="3200" baseline="-25000">
                <a:ea typeface="+mn-lt"/>
                <a:cs typeface="+mn-lt"/>
              </a:rPr>
              <a:t>C</a:t>
            </a:r>
          </a:p>
          <a:p>
            <a:endParaRPr lang="en-US" sz="3200" baseline="-25000">
              <a:cs typeface="Calibri"/>
            </a:endParaRPr>
          </a:p>
        </p:txBody>
      </p:sp>
      <p:sp>
        <p:nvSpPr>
          <p:cNvPr id="40" name="Oval 39">
            <a:extLst>
              <a:ext uri="{FF2B5EF4-FFF2-40B4-BE49-F238E27FC236}">
                <a16:creationId xmlns:a16="http://schemas.microsoft.com/office/drawing/2014/main" id="{7C8BBABE-7A92-64DE-C3E8-75180DDBC13C}"/>
              </a:ext>
            </a:extLst>
          </p:cNvPr>
          <p:cNvSpPr/>
          <p:nvPr/>
        </p:nvSpPr>
        <p:spPr>
          <a:xfrm>
            <a:off x="4332633" y="5415244"/>
            <a:ext cx="915865" cy="9158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a:t>
            </a:r>
            <a:endParaRPr lang="en-US"/>
          </a:p>
        </p:txBody>
      </p:sp>
      <p:sp>
        <p:nvSpPr>
          <p:cNvPr id="41" name="TextBox 40">
            <a:extLst>
              <a:ext uri="{FF2B5EF4-FFF2-40B4-BE49-F238E27FC236}">
                <a16:creationId xmlns:a16="http://schemas.microsoft.com/office/drawing/2014/main" id="{F914DD99-B53D-E2FB-9874-DD5578C89E64}"/>
              </a:ext>
            </a:extLst>
          </p:cNvPr>
          <p:cNvSpPr txBox="1"/>
          <p:nvPr/>
        </p:nvSpPr>
        <p:spPr>
          <a:xfrm>
            <a:off x="4612912" y="5614916"/>
            <a:ext cx="789331" cy="913070"/>
          </a:xfrm>
          <a:prstGeom prst="rect">
            <a:avLst/>
          </a:prstGeom>
          <a:noFill/>
        </p:spPr>
        <p:txBody>
          <a:bodyPr wrap="square" lIns="91440" tIns="45720" rIns="91440" bIns="45720" rtlCol="0" anchor="t">
            <a:spAutoFit/>
          </a:bodyPr>
          <a:lstStyle/>
          <a:p>
            <a:r>
              <a:rPr lang="en-US" sz="3200">
                <a:ea typeface="+mn-lt"/>
                <a:cs typeface="+mn-lt"/>
              </a:rPr>
              <a:t>S</a:t>
            </a:r>
            <a:endParaRPr lang="en-US" sz="3200" baseline="-25000">
              <a:ea typeface="+mn-lt"/>
              <a:cs typeface="+mn-lt"/>
            </a:endParaRPr>
          </a:p>
          <a:p>
            <a:endParaRPr lang="en-US" sz="3200" baseline="-25000">
              <a:cs typeface="Calibri"/>
            </a:endParaRPr>
          </a:p>
        </p:txBody>
      </p:sp>
      <p:sp>
        <p:nvSpPr>
          <p:cNvPr id="43" name="Oval 42">
            <a:extLst>
              <a:ext uri="{FF2B5EF4-FFF2-40B4-BE49-F238E27FC236}">
                <a16:creationId xmlns:a16="http://schemas.microsoft.com/office/drawing/2014/main" id="{B6453159-9586-2600-2FC5-B66A0C93614C}"/>
              </a:ext>
            </a:extLst>
          </p:cNvPr>
          <p:cNvSpPr/>
          <p:nvPr/>
        </p:nvSpPr>
        <p:spPr>
          <a:xfrm>
            <a:off x="9664272" y="5388269"/>
            <a:ext cx="915865" cy="9158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a:t>
            </a:r>
            <a:endParaRPr lang="en-US"/>
          </a:p>
        </p:txBody>
      </p:sp>
      <p:sp>
        <p:nvSpPr>
          <p:cNvPr id="44" name="TextBox 43">
            <a:extLst>
              <a:ext uri="{FF2B5EF4-FFF2-40B4-BE49-F238E27FC236}">
                <a16:creationId xmlns:a16="http://schemas.microsoft.com/office/drawing/2014/main" id="{2B3E258A-477A-2FE2-E672-D9BAECA83AEC}"/>
              </a:ext>
            </a:extLst>
          </p:cNvPr>
          <p:cNvSpPr txBox="1"/>
          <p:nvPr/>
        </p:nvSpPr>
        <p:spPr>
          <a:xfrm>
            <a:off x="9930167" y="5564125"/>
            <a:ext cx="789331" cy="913070"/>
          </a:xfrm>
          <a:prstGeom prst="rect">
            <a:avLst/>
          </a:prstGeom>
          <a:noFill/>
        </p:spPr>
        <p:txBody>
          <a:bodyPr wrap="square" lIns="91440" tIns="45720" rIns="91440" bIns="45720" rtlCol="0" anchor="t">
            <a:spAutoFit/>
          </a:bodyPr>
          <a:lstStyle/>
          <a:p>
            <a:r>
              <a:rPr lang="en-US" sz="3200">
                <a:ea typeface="+mn-lt"/>
                <a:cs typeface="+mn-lt"/>
              </a:rPr>
              <a:t>R</a:t>
            </a:r>
            <a:endParaRPr lang="en-US" sz="3200" baseline="-25000">
              <a:ea typeface="+mn-lt"/>
              <a:cs typeface="+mn-lt"/>
            </a:endParaRPr>
          </a:p>
          <a:p>
            <a:endParaRPr lang="en-US" sz="3200" baseline="-25000">
              <a:cs typeface="Calibri"/>
            </a:endParaRPr>
          </a:p>
        </p:txBody>
      </p:sp>
      <p:sp>
        <p:nvSpPr>
          <p:cNvPr id="45" name="Oval 44">
            <a:extLst>
              <a:ext uri="{FF2B5EF4-FFF2-40B4-BE49-F238E27FC236}">
                <a16:creationId xmlns:a16="http://schemas.microsoft.com/office/drawing/2014/main" id="{4C8258C9-C19B-4215-13E6-1DEC826FBDA8}"/>
              </a:ext>
            </a:extLst>
          </p:cNvPr>
          <p:cNvSpPr/>
          <p:nvPr/>
        </p:nvSpPr>
        <p:spPr>
          <a:xfrm>
            <a:off x="5809891" y="4435690"/>
            <a:ext cx="915865" cy="9158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a:t>
            </a:r>
            <a:endParaRPr lang="en-US"/>
          </a:p>
        </p:txBody>
      </p:sp>
      <p:sp>
        <p:nvSpPr>
          <p:cNvPr id="46" name="TextBox 45">
            <a:extLst>
              <a:ext uri="{FF2B5EF4-FFF2-40B4-BE49-F238E27FC236}">
                <a16:creationId xmlns:a16="http://schemas.microsoft.com/office/drawing/2014/main" id="{5A73F943-BB74-95F2-A62B-A6CBBD051D82}"/>
              </a:ext>
            </a:extLst>
          </p:cNvPr>
          <p:cNvSpPr txBox="1"/>
          <p:nvPr/>
        </p:nvSpPr>
        <p:spPr>
          <a:xfrm>
            <a:off x="6104646" y="4635362"/>
            <a:ext cx="789331" cy="913070"/>
          </a:xfrm>
          <a:prstGeom prst="rect">
            <a:avLst/>
          </a:prstGeom>
          <a:noFill/>
        </p:spPr>
        <p:txBody>
          <a:bodyPr wrap="square" lIns="91440" tIns="45720" rIns="91440" bIns="45720" rtlCol="0" anchor="t">
            <a:spAutoFit/>
          </a:bodyPr>
          <a:lstStyle/>
          <a:p>
            <a:r>
              <a:rPr lang="en-US" sz="3200">
                <a:ea typeface="+mn-lt"/>
                <a:cs typeface="+mn-lt"/>
              </a:rPr>
              <a:t>X</a:t>
            </a:r>
            <a:endParaRPr lang="en-US" sz="3200" baseline="-25000">
              <a:ea typeface="+mn-lt"/>
              <a:cs typeface="+mn-lt"/>
            </a:endParaRPr>
          </a:p>
          <a:p>
            <a:endParaRPr lang="en-US" sz="3200" baseline="-25000">
              <a:cs typeface="Calibri"/>
            </a:endParaRPr>
          </a:p>
        </p:txBody>
      </p:sp>
      <p:sp>
        <p:nvSpPr>
          <p:cNvPr id="47" name="Oval 46">
            <a:extLst>
              <a:ext uri="{FF2B5EF4-FFF2-40B4-BE49-F238E27FC236}">
                <a16:creationId xmlns:a16="http://schemas.microsoft.com/office/drawing/2014/main" id="{AACB7738-0B57-EEE9-223C-D1F364268097}"/>
              </a:ext>
            </a:extLst>
          </p:cNvPr>
          <p:cNvSpPr/>
          <p:nvPr/>
        </p:nvSpPr>
        <p:spPr>
          <a:xfrm>
            <a:off x="8236407" y="4398811"/>
            <a:ext cx="915865" cy="9158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a:t>
            </a:r>
            <a:endParaRPr lang="en-US"/>
          </a:p>
        </p:txBody>
      </p:sp>
      <p:sp>
        <p:nvSpPr>
          <p:cNvPr id="48" name="TextBox 47">
            <a:extLst>
              <a:ext uri="{FF2B5EF4-FFF2-40B4-BE49-F238E27FC236}">
                <a16:creationId xmlns:a16="http://schemas.microsoft.com/office/drawing/2014/main" id="{86BD2B1A-C49A-7586-88FA-B42DC7553C91}"/>
              </a:ext>
            </a:extLst>
          </p:cNvPr>
          <p:cNvSpPr txBox="1"/>
          <p:nvPr/>
        </p:nvSpPr>
        <p:spPr>
          <a:xfrm>
            <a:off x="8531162" y="4598483"/>
            <a:ext cx="789331" cy="913070"/>
          </a:xfrm>
          <a:prstGeom prst="rect">
            <a:avLst/>
          </a:prstGeom>
          <a:noFill/>
        </p:spPr>
        <p:txBody>
          <a:bodyPr wrap="square" lIns="91440" tIns="45720" rIns="91440" bIns="45720" rtlCol="0" anchor="t">
            <a:spAutoFit/>
          </a:bodyPr>
          <a:lstStyle/>
          <a:p>
            <a:r>
              <a:rPr lang="en-US" sz="3200">
                <a:ea typeface="+mn-lt"/>
                <a:cs typeface="+mn-lt"/>
              </a:rPr>
              <a:t>Y</a:t>
            </a:r>
            <a:endParaRPr lang="en-US" sz="3200" baseline="-25000">
              <a:ea typeface="+mn-lt"/>
              <a:cs typeface="+mn-lt"/>
            </a:endParaRPr>
          </a:p>
          <a:p>
            <a:endParaRPr lang="en-US" sz="3200" baseline="-25000">
              <a:cs typeface="Calibri"/>
            </a:endParaRPr>
          </a:p>
        </p:txBody>
      </p:sp>
    </p:spTree>
    <p:custDataLst>
      <p:tags r:id="rId1"/>
    </p:custDataLst>
    <p:extLst>
      <p:ext uri="{BB962C8B-B14F-4D97-AF65-F5344CB8AC3E}">
        <p14:creationId xmlns:p14="http://schemas.microsoft.com/office/powerpoint/2010/main" val="22717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500"/>
                                        <p:tgtEl>
                                          <p:spTgt spid="8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nodeType="with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fade">
                                      <p:cBhvr>
                                        <p:cTn id="80" dur="500"/>
                                        <p:tgtEl>
                                          <p:spTgt spid="35">
                                            <p:txEl>
                                              <p:pRg st="0" end="0"/>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35">
                                            <p:txEl>
                                              <p:pRg st="1" end="1"/>
                                            </p:txEl>
                                          </p:spTgt>
                                        </p:tgtEl>
                                        <p:attrNameLst>
                                          <p:attrName>style.visibility</p:attrName>
                                        </p:attrNameLst>
                                      </p:cBhvr>
                                      <p:to>
                                        <p:strVal val="visible"/>
                                      </p:to>
                                    </p:set>
                                    <p:animEffect transition="in" filter="fade">
                                      <p:cBhvr>
                                        <p:cTn id="83" dur="500"/>
                                        <p:tgtEl>
                                          <p:spTgt spid="35">
                                            <p:txEl>
                                              <p:p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35">
                                            <p:txEl>
                                              <p:pRg st="2" end="2"/>
                                            </p:txEl>
                                          </p:spTgt>
                                        </p:tgtEl>
                                        <p:attrNameLst>
                                          <p:attrName>style.visibility</p:attrName>
                                        </p:attrNameLst>
                                      </p:cBhvr>
                                      <p:to>
                                        <p:strVal val="visible"/>
                                      </p:to>
                                    </p:set>
                                    <p:animEffect transition="in" filter="fade">
                                      <p:cBhvr>
                                        <p:cTn id="86" dur="500"/>
                                        <p:tgtEl>
                                          <p:spTgt spid="35">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par>
                                <p:cTn id="92" presetID="10" presetClass="entr" presetSubtype="0"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2"/>
                                        </p:tgtEl>
                                        <p:attrNameLst>
                                          <p:attrName>style.visibility</p:attrName>
                                        </p:attrNameLst>
                                      </p:cBhvr>
                                      <p:to>
                                        <p:strVal val="visible"/>
                                      </p:to>
                                    </p:set>
                                    <p:animEffect transition="in" filter="fade">
                                      <p:cBhvr>
                                        <p:cTn id="104" dur="500"/>
                                        <p:tgtEl>
                                          <p:spTgt spid="9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fade">
                                      <p:cBhvr>
                                        <p:cTn id="107" dur="500"/>
                                        <p:tgtEl>
                                          <p:spTgt spid="9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 grpId="0" animBg="1"/>
      <p:bldP spid="8" grpId="0" animBg="1"/>
      <p:bldP spid="35" grpId="0" animBg="1"/>
      <p:bldP spid="86" grpId="0"/>
      <p:bldP spid="90" grpId="0" animBg="1"/>
      <p:bldP spid="28" grpId="0" animBg="1"/>
      <p:bldP spid="2" grpId="0"/>
      <p:bldP spid="5" grpId="0"/>
      <p:bldP spid="37" grpId="0" animBg="1"/>
      <p:bldP spid="12" grpId="0"/>
      <p:bldP spid="33" grpId="0"/>
      <p:bldP spid="40" grpId="0" animBg="1"/>
      <p:bldP spid="41" grpId="0"/>
      <p:bldP spid="43" grpId="0" animBg="1"/>
      <p:bldP spid="44" grpId="0"/>
      <p:bldP spid="45" grpId="0" animBg="1"/>
      <p:bldP spid="46" grpId="0"/>
      <p:bldP spid="47"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838200" y="1825625"/>
            <a:ext cx="9095154" cy="4351338"/>
          </a:xfrm>
        </p:spPr>
        <p:txBody>
          <a:bodyPr>
            <a:normAutofit/>
          </a:bodyPr>
          <a:lstStyle/>
          <a:p>
            <a:pPr marL="457200" indent="-457200">
              <a:buFont typeface="+mj-lt"/>
              <a:buAutoNum type="arabicPeriod"/>
            </a:pPr>
            <a:r>
              <a:rPr lang="en-US">
                <a:latin typeface="Ubuntu Light" panose="020B0304030602030204" pitchFamily="34" charset="0"/>
                <a:ea typeface="Noto Sans PhagsPa" panose="020B0502040504020204" pitchFamily="34" charset="0"/>
                <a:cs typeface="Noto Sans PhagsPa" panose="020B0502040504020204" pitchFamily="34" charset="0"/>
              </a:rPr>
              <a:t>Static Parameters</a:t>
            </a:r>
          </a:p>
          <a:p>
            <a:pPr marL="457200" indent="-457200">
              <a:buFont typeface="+mj-lt"/>
              <a:buAutoNum type="arabicPeriod"/>
            </a:pPr>
            <a:r>
              <a:rPr lang="en-US">
                <a:latin typeface="Ubuntu Light" panose="020B0304030602030204" pitchFamily="34" charset="0"/>
                <a:ea typeface="Noto Sans PhagsPa" panose="020B0502040504020204" pitchFamily="34" charset="0"/>
                <a:cs typeface="Noto Sans PhagsPa" panose="020B0502040504020204" pitchFamily="34" charset="0"/>
              </a:rPr>
              <a:t>Non-Reactive Cross Traffic (NRCT)</a:t>
            </a:r>
          </a:p>
          <a:p>
            <a:pPr marL="457200" indent="-457200">
              <a:buFont typeface="+mj-lt"/>
              <a:buAutoNum type="arabicPeriod"/>
            </a:pPr>
            <a:r>
              <a:rPr lang="en-US">
                <a:latin typeface="Ubuntu Light" panose="020B0304030602030204" pitchFamily="34" charset="0"/>
                <a:ea typeface="Noto Sans PhagsPa" panose="020B0502040504020204" pitchFamily="34" charset="0"/>
                <a:cs typeface="Noto Sans PhagsPa" panose="020B0502040504020204" pitchFamily="34" charset="0"/>
              </a:rPr>
              <a:t>Reactive Cross Traffic (RCT)</a:t>
            </a:r>
          </a:p>
          <a:p>
            <a:pPr marL="457200" indent="-457200">
              <a:buFont typeface="+mj-lt"/>
              <a:buAutoNum type="arabicPeriod"/>
            </a:pPr>
            <a:r>
              <a:rPr lang="en-US">
                <a:latin typeface="Ubuntu Light" panose="020B0304030602030204" pitchFamily="34" charset="0"/>
                <a:ea typeface="Noto Sans PhagsPa" panose="020B0502040504020204" pitchFamily="34" charset="0"/>
                <a:cs typeface="Noto Sans PhagsPa" panose="020B0502040504020204" pitchFamily="34" charset="0"/>
              </a:rPr>
              <a:t>Overall evaluation</a:t>
            </a:r>
          </a:p>
          <a:p>
            <a:pPr marL="457200" indent="-457200">
              <a:buFont typeface="+mj-lt"/>
              <a:buAutoNum type="arabicPeriod"/>
            </a:pPr>
            <a:endParaRPr lang="en-US">
              <a:latin typeface="Ubuntu Light" panose="020B0304030602030204" pitchFamily="34" charset="0"/>
              <a:ea typeface="Noto Sans PhagsPa" panose="020B0502040504020204" pitchFamily="34" charset="0"/>
              <a:cs typeface="Noto Sans PhagsPa" panose="020B0502040504020204" pitchFamily="34" charset="0"/>
            </a:endParaRPr>
          </a:p>
          <a:p>
            <a:pPr marL="457200" indent="-457200">
              <a:buFont typeface="+mj-lt"/>
              <a:buAutoNum type="arabicPeriod"/>
            </a:pPr>
            <a:endParaRPr lang="en-US">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6" name="Title 1">
            <a:extLst>
              <a:ext uri="{FF2B5EF4-FFF2-40B4-BE49-F238E27FC236}">
                <a16:creationId xmlns:a16="http://schemas.microsoft.com/office/drawing/2014/main" id="{64B7F317-9C91-C9CD-720B-DE4A00EE4353}"/>
              </a:ext>
            </a:extLst>
          </p:cNvPr>
          <p:cNvSpPr>
            <a:spLocks noGrp="1"/>
          </p:cNvSpPr>
          <p:nvPr>
            <p:ph type="title"/>
          </p:nvPr>
        </p:nvSpPr>
        <p:spPr>
          <a:xfrm>
            <a:off x="838200" y="365125"/>
            <a:ext cx="10515600" cy="1325563"/>
          </a:xfrm>
        </p:spPr>
        <p:txBody>
          <a:bodyPr>
            <a:normAutofit/>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Outline </a:t>
            </a:r>
          </a:p>
        </p:txBody>
      </p:sp>
    </p:spTree>
    <p:custDataLst>
      <p:tags r:id="rId1"/>
    </p:custDataLst>
    <p:extLst>
      <p:ext uri="{BB962C8B-B14F-4D97-AF65-F5344CB8AC3E}">
        <p14:creationId xmlns:p14="http://schemas.microsoft.com/office/powerpoint/2010/main" val="39746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AEABAB"/>
                                      </p:to>
                                    </p:animClr>
                                    <p:animClr clrSpc="rgb" dir="cw">
                                      <p:cBhvr>
                                        <p:cTn id="7" dur="500" fill="hold"/>
                                        <p:tgtEl>
                                          <p:spTgt spid="3">
                                            <p:txEl>
                                              <p:pRg st="0" end="0"/>
                                            </p:txEl>
                                          </p:spTgt>
                                        </p:tgtEl>
                                        <p:attrNameLst>
                                          <p:attrName>fillcolor</p:attrName>
                                        </p:attrNameLst>
                                      </p:cBhvr>
                                      <p:to>
                                        <a:srgbClr val="AEABAB"/>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AEABAB"/>
                                      </p:to>
                                    </p:animClr>
                                    <p:animClr clrSpc="rgb" dir="cw">
                                      <p:cBhvr>
                                        <p:cTn id="12" dur="500" fill="hold"/>
                                        <p:tgtEl>
                                          <p:spTgt spid="3">
                                            <p:txEl>
                                              <p:pRg st="2" end="2"/>
                                            </p:txEl>
                                          </p:spTgt>
                                        </p:tgtEl>
                                        <p:attrNameLst>
                                          <p:attrName>fillcolor</p:attrName>
                                        </p:attrNameLst>
                                      </p:cBhvr>
                                      <p:to>
                                        <a:srgbClr val="AEABAB"/>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14F1C2-4683-AAFF-32FF-F22F134E5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12" y="2306240"/>
            <a:ext cx="9184025" cy="4455407"/>
          </a:xfrm>
          <a:prstGeom prst="rect">
            <a:avLst/>
          </a:prstGeom>
        </p:spPr>
      </p:pic>
      <p:grpSp>
        <p:nvGrpSpPr>
          <p:cNvPr id="9" name="Group 8">
            <a:extLst>
              <a:ext uri="{FF2B5EF4-FFF2-40B4-BE49-F238E27FC236}">
                <a16:creationId xmlns:a16="http://schemas.microsoft.com/office/drawing/2014/main" id="{67C46778-5FB0-2D8B-E4A1-038CBAA60452}"/>
              </a:ext>
            </a:extLst>
          </p:cNvPr>
          <p:cNvGrpSpPr/>
          <p:nvPr/>
        </p:nvGrpSpPr>
        <p:grpSpPr>
          <a:xfrm>
            <a:off x="6942164" y="4160208"/>
            <a:ext cx="454482" cy="454482"/>
            <a:chOff x="8415130" y="2849217"/>
            <a:chExt cx="450574" cy="450574"/>
          </a:xfrm>
        </p:grpSpPr>
        <p:sp>
          <p:nvSpPr>
            <p:cNvPr id="10" name="Teardrop 9">
              <a:extLst>
                <a:ext uri="{FF2B5EF4-FFF2-40B4-BE49-F238E27FC236}">
                  <a16:creationId xmlns:a16="http://schemas.microsoft.com/office/drawing/2014/main" id="{BCDA7697-389E-C0E6-16B1-AF080A844747}"/>
                </a:ext>
              </a:extLst>
            </p:cNvPr>
            <p:cNvSpPr/>
            <p:nvPr/>
          </p:nvSpPr>
          <p:spPr>
            <a:xfrm rot="8100000">
              <a:off x="8415130" y="2849217"/>
              <a:ext cx="450574" cy="450574"/>
            </a:xfrm>
            <a:prstGeom prst="teardrop">
              <a:avLst>
                <a:gd name="adj" fmla="val 124123"/>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BBA6AC-579F-9AB5-AE02-30E5A7D54D16}"/>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FFFA690-183E-C022-9347-914A7E2ED6B5}"/>
              </a:ext>
            </a:extLst>
          </p:cNvPr>
          <p:cNvGrpSpPr/>
          <p:nvPr/>
        </p:nvGrpSpPr>
        <p:grpSpPr>
          <a:xfrm>
            <a:off x="7181820" y="1516545"/>
            <a:ext cx="1547402" cy="2651760"/>
            <a:chOff x="2580403" y="1244082"/>
            <a:chExt cx="1142949" cy="1985369"/>
          </a:xfrm>
        </p:grpSpPr>
        <p:cxnSp>
          <p:nvCxnSpPr>
            <p:cNvPr id="13" name="Straight Connector 12">
              <a:extLst>
                <a:ext uri="{FF2B5EF4-FFF2-40B4-BE49-F238E27FC236}">
                  <a16:creationId xmlns:a16="http://schemas.microsoft.com/office/drawing/2014/main" id="{D128A7D8-AA5C-5787-1D6D-71702DA53656}"/>
                </a:ext>
              </a:extLst>
            </p:cNvPr>
            <p:cNvCxnSpPr>
              <a:cxnSpLocks/>
            </p:cNvCxnSpPr>
            <p:nvPr/>
          </p:nvCxnSpPr>
          <p:spPr>
            <a:xfrm flipV="1">
              <a:off x="2580403" y="1244082"/>
              <a:ext cx="794241" cy="1985369"/>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C0B4CE-1C2F-E785-B81E-D3FA89194D96}"/>
                </a:ext>
              </a:extLst>
            </p:cNvPr>
            <p:cNvCxnSpPr>
              <a:cxnSpLocks/>
            </p:cNvCxnSpPr>
            <p:nvPr/>
          </p:nvCxnSpPr>
          <p:spPr>
            <a:xfrm flipH="1">
              <a:off x="3374644" y="1244082"/>
              <a:ext cx="348708" cy="0"/>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1622124-2286-F897-743B-F7FE2E9CBE62}"/>
              </a:ext>
            </a:extLst>
          </p:cNvPr>
          <p:cNvGrpSpPr/>
          <p:nvPr/>
        </p:nvGrpSpPr>
        <p:grpSpPr>
          <a:xfrm>
            <a:off x="8632190" y="1330875"/>
            <a:ext cx="2126507" cy="530471"/>
            <a:chOff x="2405041" y="2900695"/>
            <a:chExt cx="2126507" cy="530471"/>
          </a:xfrm>
        </p:grpSpPr>
        <p:sp>
          <p:nvSpPr>
            <p:cNvPr id="16" name="TextBox 15">
              <a:extLst>
                <a:ext uri="{FF2B5EF4-FFF2-40B4-BE49-F238E27FC236}">
                  <a16:creationId xmlns:a16="http://schemas.microsoft.com/office/drawing/2014/main" id="{C0D22411-044C-8C45-D442-8AD05DE86C0E}"/>
                </a:ext>
              </a:extLst>
            </p:cNvPr>
            <p:cNvSpPr txBox="1"/>
            <p:nvPr/>
          </p:nvSpPr>
          <p:spPr>
            <a:xfrm>
              <a:off x="2405041" y="2900695"/>
              <a:ext cx="2126507" cy="338554"/>
            </a:xfrm>
            <a:prstGeom prst="rect">
              <a:avLst/>
            </a:prstGeom>
            <a:noFill/>
          </p:spPr>
          <p:txBody>
            <a:bodyPr wrap="square" rtlCol="0">
              <a:spAutoFit/>
            </a:bodyPr>
            <a:lstStyle/>
            <a:p>
              <a:r>
                <a:rPr lang="en-US" sz="1600" b="1">
                  <a:solidFill>
                    <a:srgbClr val="EF3078"/>
                  </a:solidFill>
                  <a:latin typeface="Ubuntu" panose="020B0504030602030204" pitchFamily="34" charset="0"/>
                </a:rPr>
                <a:t>India</a:t>
              </a:r>
            </a:p>
          </p:txBody>
        </p:sp>
        <p:sp>
          <p:nvSpPr>
            <p:cNvPr id="17" name="TextBox 16">
              <a:extLst>
                <a:ext uri="{FF2B5EF4-FFF2-40B4-BE49-F238E27FC236}">
                  <a16:creationId xmlns:a16="http://schemas.microsoft.com/office/drawing/2014/main" id="{52D770B2-761F-B366-E0CB-DC504F174F16}"/>
                </a:ext>
              </a:extLst>
            </p:cNvPr>
            <p:cNvSpPr txBox="1"/>
            <p:nvPr/>
          </p:nvSpPr>
          <p:spPr>
            <a:xfrm>
              <a:off x="2405041" y="3154167"/>
              <a:ext cx="1552340" cy="276999"/>
            </a:xfrm>
            <a:prstGeom prst="rect">
              <a:avLst/>
            </a:prstGeom>
            <a:noFill/>
          </p:spPr>
          <p:txBody>
            <a:bodyPr wrap="square" rtlCol="0">
              <a:spAutoFit/>
            </a:bodyPr>
            <a:lstStyle/>
            <a:p>
              <a:r>
                <a:rPr lang="en-US" sz="1200">
                  <a:solidFill>
                    <a:schemeClr val="tx1">
                      <a:lumMod val="50000"/>
                      <a:lumOff val="50000"/>
                    </a:schemeClr>
                  </a:solidFill>
                  <a:latin typeface="Ubuntu" panose="020B0504030602030204" pitchFamily="34" charset="0"/>
                </a:rPr>
                <a:t>Traces: 412  </a:t>
              </a:r>
            </a:p>
          </p:txBody>
        </p:sp>
      </p:grpSp>
      <p:grpSp>
        <p:nvGrpSpPr>
          <p:cNvPr id="18" name="Group 17">
            <a:extLst>
              <a:ext uri="{FF2B5EF4-FFF2-40B4-BE49-F238E27FC236}">
                <a16:creationId xmlns:a16="http://schemas.microsoft.com/office/drawing/2014/main" id="{6913E114-9D20-F2AF-9EAC-B48E38314515}"/>
              </a:ext>
            </a:extLst>
          </p:cNvPr>
          <p:cNvGrpSpPr/>
          <p:nvPr/>
        </p:nvGrpSpPr>
        <p:grpSpPr>
          <a:xfrm>
            <a:off x="8114654" y="3800315"/>
            <a:ext cx="454482" cy="454482"/>
            <a:chOff x="8415130" y="2849217"/>
            <a:chExt cx="450574" cy="450574"/>
          </a:xfrm>
        </p:grpSpPr>
        <p:sp>
          <p:nvSpPr>
            <p:cNvPr id="19" name="Teardrop 18">
              <a:extLst>
                <a:ext uri="{FF2B5EF4-FFF2-40B4-BE49-F238E27FC236}">
                  <a16:creationId xmlns:a16="http://schemas.microsoft.com/office/drawing/2014/main" id="{352DD3FC-53E3-D395-3178-F3D21BC8E323}"/>
                </a:ext>
              </a:extLst>
            </p:cNvPr>
            <p:cNvSpPr/>
            <p:nvPr/>
          </p:nvSpPr>
          <p:spPr>
            <a:xfrm rot="8100000">
              <a:off x="8415130" y="2849217"/>
              <a:ext cx="450574" cy="450574"/>
            </a:xfrm>
            <a:prstGeom prst="teardrop">
              <a:avLst>
                <a:gd name="adj" fmla="val 124123"/>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4DDA71-A285-610F-F50E-6E6F3CD6264E}"/>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01206E6-222F-AA22-E1FF-B8441652D4C4}"/>
              </a:ext>
            </a:extLst>
          </p:cNvPr>
          <p:cNvGrpSpPr/>
          <p:nvPr/>
        </p:nvGrpSpPr>
        <p:grpSpPr>
          <a:xfrm>
            <a:off x="8350921" y="2894088"/>
            <a:ext cx="816077" cy="931973"/>
            <a:chOff x="2580403" y="1244082"/>
            <a:chExt cx="1993277" cy="1985369"/>
          </a:xfrm>
        </p:grpSpPr>
        <p:cxnSp>
          <p:nvCxnSpPr>
            <p:cNvPr id="22" name="Straight Connector 21">
              <a:extLst>
                <a:ext uri="{FF2B5EF4-FFF2-40B4-BE49-F238E27FC236}">
                  <a16:creationId xmlns:a16="http://schemas.microsoft.com/office/drawing/2014/main" id="{27FE8876-C275-D35A-2298-5EBE2AA8401C}"/>
                </a:ext>
              </a:extLst>
            </p:cNvPr>
            <p:cNvCxnSpPr>
              <a:cxnSpLocks/>
            </p:cNvCxnSpPr>
            <p:nvPr/>
          </p:nvCxnSpPr>
          <p:spPr>
            <a:xfrm flipV="1">
              <a:off x="2580403" y="1244082"/>
              <a:ext cx="794241" cy="1985369"/>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D6116B-F66C-1352-9551-BBD29597B036}"/>
                </a:ext>
              </a:extLst>
            </p:cNvPr>
            <p:cNvCxnSpPr>
              <a:cxnSpLocks/>
            </p:cNvCxnSpPr>
            <p:nvPr/>
          </p:nvCxnSpPr>
          <p:spPr>
            <a:xfrm flipH="1">
              <a:off x="3374644" y="1244082"/>
              <a:ext cx="1199036" cy="0"/>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8649F40-1433-4297-D436-52CA3AD956C5}"/>
              </a:ext>
            </a:extLst>
          </p:cNvPr>
          <p:cNvGrpSpPr/>
          <p:nvPr/>
        </p:nvGrpSpPr>
        <p:grpSpPr>
          <a:xfrm>
            <a:off x="9074893" y="2710496"/>
            <a:ext cx="2126507" cy="530471"/>
            <a:chOff x="2405041" y="2900695"/>
            <a:chExt cx="2126507" cy="530471"/>
          </a:xfrm>
        </p:grpSpPr>
        <p:sp>
          <p:nvSpPr>
            <p:cNvPr id="25" name="TextBox 24">
              <a:extLst>
                <a:ext uri="{FF2B5EF4-FFF2-40B4-BE49-F238E27FC236}">
                  <a16:creationId xmlns:a16="http://schemas.microsoft.com/office/drawing/2014/main" id="{63006643-41D0-737F-4AB3-EF8D173168F0}"/>
                </a:ext>
              </a:extLst>
            </p:cNvPr>
            <p:cNvSpPr txBox="1"/>
            <p:nvPr/>
          </p:nvSpPr>
          <p:spPr>
            <a:xfrm>
              <a:off x="2405041" y="2900695"/>
              <a:ext cx="2126507" cy="338554"/>
            </a:xfrm>
            <a:prstGeom prst="rect">
              <a:avLst/>
            </a:prstGeom>
            <a:noFill/>
          </p:spPr>
          <p:txBody>
            <a:bodyPr wrap="square" rtlCol="0">
              <a:spAutoFit/>
            </a:bodyPr>
            <a:lstStyle/>
            <a:p>
              <a:r>
                <a:rPr lang="en-US" sz="1600" b="1">
                  <a:solidFill>
                    <a:srgbClr val="EF3078"/>
                  </a:solidFill>
                  <a:latin typeface="Ubuntu" panose="020B0504030602030204" pitchFamily="34" charset="0"/>
                </a:rPr>
                <a:t>China</a:t>
              </a:r>
            </a:p>
          </p:txBody>
        </p:sp>
        <p:sp>
          <p:nvSpPr>
            <p:cNvPr id="26" name="TextBox 25">
              <a:extLst>
                <a:ext uri="{FF2B5EF4-FFF2-40B4-BE49-F238E27FC236}">
                  <a16:creationId xmlns:a16="http://schemas.microsoft.com/office/drawing/2014/main" id="{6AE88A92-B191-C565-D7D2-DB21C38F0BE8}"/>
                </a:ext>
              </a:extLst>
            </p:cNvPr>
            <p:cNvSpPr txBox="1"/>
            <p:nvPr/>
          </p:nvSpPr>
          <p:spPr>
            <a:xfrm>
              <a:off x="2405041" y="3154167"/>
              <a:ext cx="1552340" cy="276999"/>
            </a:xfrm>
            <a:prstGeom prst="rect">
              <a:avLst/>
            </a:prstGeom>
            <a:noFill/>
          </p:spPr>
          <p:txBody>
            <a:bodyPr wrap="square" rtlCol="0">
              <a:spAutoFit/>
            </a:bodyPr>
            <a:lstStyle/>
            <a:p>
              <a:r>
                <a:rPr lang="en-US" sz="1200">
                  <a:solidFill>
                    <a:schemeClr val="tx1">
                      <a:lumMod val="50000"/>
                      <a:lumOff val="50000"/>
                    </a:schemeClr>
                  </a:solidFill>
                  <a:latin typeface="Ubuntu" panose="020B0504030602030204" pitchFamily="34" charset="0"/>
                </a:rPr>
                <a:t>Traces: 300 </a:t>
              </a:r>
            </a:p>
          </p:txBody>
        </p:sp>
      </p:grpSp>
      <p:grpSp>
        <p:nvGrpSpPr>
          <p:cNvPr id="54" name="Group 53">
            <a:extLst>
              <a:ext uri="{FF2B5EF4-FFF2-40B4-BE49-F238E27FC236}">
                <a16:creationId xmlns:a16="http://schemas.microsoft.com/office/drawing/2014/main" id="{25BF8B80-7012-3DB7-C6E8-17B195C6BB62}"/>
              </a:ext>
            </a:extLst>
          </p:cNvPr>
          <p:cNvGrpSpPr/>
          <p:nvPr/>
        </p:nvGrpSpPr>
        <p:grpSpPr>
          <a:xfrm>
            <a:off x="2084730" y="4026392"/>
            <a:ext cx="454482" cy="454482"/>
            <a:chOff x="8415130" y="2849217"/>
            <a:chExt cx="450574" cy="450574"/>
          </a:xfrm>
        </p:grpSpPr>
        <p:sp>
          <p:nvSpPr>
            <p:cNvPr id="55" name="Teardrop 54">
              <a:extLst>
                <a:ext uri="{FF2B5EF4-FFF2-40B4-BE49-F238E27FC236}">
                  <a16:creationId xmlns:a16="http://schemas.microsoft.com/office/drawing/2014/main" id="{BCB7E10A-017C-AFEC-6DD3-6E51EC0AAFB8}"/>
                </a:ext>
              </a:extLst>
            </p:cNvPr>
            <p:cNvSpPr/>
            <p:nvPr/>
          </p:nvSpPr>
          <p:spPr>
            <a:xfrm rot="8100000">
              <a:off x="8415130" y="2849217"/>
              <a:ext cx="450574" cy="450574"/>
            </a:xfrm>
            <a:prstGeom prst="teardrop">
              <a:avLst>
                <a:gd name="adj" fmla="val 124123"/>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04A675E-9FDA-B5EB-333D-2297517FEE0C}"/>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40207528-8085-53B6-921C-FD00D0DFACBB}"/>
              </a:ext>
            </a:extLst>
          </p:cNvPr>
          <p:cNvGrpSpPr/>
          <p:nvPr/>
        </p:nvGrpSpPr>
        <p:grpSpPr>
          <a:xfrm>
            <a:off x="3052666" y="1335938"/>
            <a:ext cx="2131225" cy="529578"/>
            <a:chOff x="2276474" y="2900695"/>
            <a:chExt cx="2131225" cy="529578"/>
          </a:xfrm>
        </p:grpSpPr>
        <p:sp>
          <p:nvSpPr>
            <p:cNvPr id="61" name="TextBox 60">
              <a:extLst>
                <a:ext uri="{FF2B5EF4-FFF2-40B4-BE49-F238E27FC236}">
                  <a16:creationId xmlns:a16="http://schemas.microsoft.com/office/drawing/2014/main" id="{F288C742-43AB-9E95-1453-AF33E9C09986}"/>
                </a:ext>
              </a:extLst>
            </p:cNvPr>
            <p:cNvSpPr txBox="1"/>
            <p:nvPr/>
          </p:nvSpPr>
          <p:spPr>
            <a:xfrm>
              <a:off x="2281192" y="2900695"/>
              <a:ext cx="2126507" cy="338554"/>
            </a:xfrm>
            <a:prstGeom prst="rect">
              <a:avLst/>
            </a:prstGeom>
            <a:noFill/>
          </p:spPr>
          <p:txBody>
            <a:bodyPr wrap="square" rtlCol="0">
              <a:spAutoFit/>
            </a:bodyPr>
            <a:lstStyle/>
            <a:p>
              <a:r>
                <a:rPr lang="en-US" sz="1600" b="1">
                  <a:solidFill>
                    <a:srgbClr val="EF3078"/>
                  </a:solidFill>
                  <a:latin typeface="Ubuntu" panose="020B0504030602030204" pitchFamily="34" charset="0"/>
                </a:rPr>
                <a:t>USA</a:t>
              </a:r>
            </a:p>
          </p:txBody>
        </p:sp>
        <p:sp>
          <p:nvSpPr>
            <p:cNvPr id="62" name="TextBox 61">
              <a:extLst>
                <a:ext uri="{FF2B5EF4-FFF2-40B4-BE49-F238E27FC236}">
                  <a16:creationId xmlns:a16="http://schemas.microsoft.com/office/drawing/2014/main" id="{03670207-6DE9-4A8B-A0E5-FA0D54822E4A}"/>
                </a:ext>
              </a:extLst>
            </p:cNvPr>
            <p:cNvSpPr txBox="1"/>
            <p:nvPr/>
          </p:nvSpPr>
          <p:spPr>
            <a:xfrm>
              <a:off x="2276474" y="3153274"/>
              <a:ext cx="1552340" cy="276999"/>
            </a:xfrm>
            <a:prstGeom prst="rect">
              <a:avLst/>
            </a:prstGeom>
            <a:noFill/>
          </p:spPr>
          <p:txBody>
            <a:bodyPr wrap="square" rtlCol="0">
              <a:spAutoFit/>
            </a:bodyPr>
            <a:lstStyle/>
            <a:p>
              <a:r>
                <a:rPr lang="en-US" sz="1200">
                  <a:solidFill>
                    <a:schemeClr val="tx1">
                      <a:lumMod val="50000"/>
                      <a:lumOff val="50000"/>
                    </a:schemeClr>
                  </a:solidFill>
                  <a:latin typeface="Ubuntu" panose="020B0504030602030204" pitchFamily="34" charset="0"/>
                </a:rPr>
                <a:t>Traces: 241 </a:t>
              </a:r>
            </a:p>
          </p:txBody>
        </p:sp>
      </p:grpSp>
      <p:grpSp>
        <p:nvGrpSpPr>
          <p:cNvPr id="63" name="Group 62">
            <a:extLst>
              <a:ext uri="{FF2B5EF4-FFF2-40B4-BE49-F238E27FC236}">
                <a16:creationId xmlns:a16="http://schemas.microsoft.com/office/drawing/2014/main" id="{3BB6791B-D34E-94AE-3FBB-174E838B8307}"/>
              </a:ext>
            </a:extLst>
          </p:cNvPr>
          <p:cNvGrpSpPr/>
          <p:nvPr/>
        </p:nvGrpSpPr>
        <p:grpSpPr>
          <a:xfrm>
            <a:off x="2308737" y="1516546"/>
            <a:ext cx="841612" cy="2573044"/>
            <a:chOff x="2580403" y="1244082"/>
            <a:chExt cx="1142949" cy="1985369"/>
          </a:xfrm>
        </p:grpSpPr>
        <p:cxnSp>
          <p:nvCxnSpPr>
            <p:cNvPr id="64" name="Straight Connector 63">
              <a:extLst>
                <a:ext uri="{FF2B5EF4-FFF2-40B4-BE49-F238E27FC236}">
                  <a16:creationId xmlns:a16="http://schemas.microsoft.com/office/drawing/2014/main" id="{E5DFB03A-ED2D-F7B8-F742-C2B01A77DA42}"/>
                </a:ext>
              </a:extLst>
            </p:cNvPr>
            <p:cNvCxnSpPr>
              <a:cxnSpLocks/>
            </p:cNvCxnSpPr>
            <p:nvPr/>
          </p:nvCxnSpPr>
          <p:spPr>
            <a:xfrm flipV="1">
              <a:off x="2580403" y="1244082"/>
              <a:ext cx="794241" cy="1985369"/>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C12F0FB-345D-BE60-DA1B-BB93AD4D657C}"/>
                </a:ext>
              </a:extLst>
            </p:cNvPr>
            <p:cNvCxnSpPr>
              <a:cxnSpLocks/>
            </p:cNvCxnSpPr>
            <p:nvPr/>
          </p:nvCxnSpPr>
          <p:spPr>
            <a:xfrm flipH="1">
              <a:off x="3374644" y="1244082"/>
              <a:ext cx="348708" cy="0"/>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463D5F20-D1CF-1142-EFE2-D7042DA195C3}"/>
              </a:ext>
            </a:extLst>
          </p:cNvPr>
          <p:cNvGrpSpPr/>
          <p:nvPr/>
        </p:nvGrpSpPr>
        <p:grpSpPr>
          <a:xfrm>
            <a:off x="3427572" y="4875598"/>
            <a:ext cx="454482" cy="454482"/>
            <a:chOff x="8415130" y="2849217"/>
            <a:chExt cx="450574" cy="450574"/>
          </a:xfrm>
        </p:grpSpPr>
        <p:sp>
          <p:nvSpPr>
            <p:cNvPr id="76" name="Teardrop 75">
              <a:extLst>
                <a:ext uri="{FF2B5EF4-FFF2-40B4-BE49-F238E27FC236}">
                  <a16:creationId xmlns:a16="http://schemas.microsoft.com/office/drawing/2014/main" id="{F6F0E91F-AB24-0366-AE34-BEB13C6ABF96}"/>
                </a:ext>
              </a:extLst>
            </p:cNvPr>
            <p:cNvSpPr/>
            <p:nvPr/>
          </p:nvSpPr>
          <p:spPr>
            <a:xfrm rot="8100000">
              <a:off x="8415130" y="2849217"/>
              <a:ext cx="450574" cy="450574"/>
            </a:xfrm>
            <a:prstGeom prst="teardrop">
              <a:avLst>
                <a:gd name="adj" fmla="val 124123"/>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CA8AFB8-65FC-506B-8143-ECBAADFB1350}"/>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F79377D6-F560-62EF-2C8D-8035A0133A0A}"/>
              </a:ext>
            </a:extLst>
          </p:cNvPr>
          <p:cNvGrpSpPr/>
          <p:nvPr/>
        </p:nvGrpSpPr>
        <p:grpSpPr>
          <a:xfrm>
            <a:off x="4136348" y="3991954"/>
            <a:ext cx="2126507" cy="481106"/>
            <a:chOff x="2281192" y="2900695"/>
            <a:chExt cx="2126507" cy="481106"/>
          </a:xfrm>
        </p:grpSpPr>
        <p:sp>
          <p:nvSpPr>
            <p:cNvPr id="79" name="TextBox 78">
              <a:extLst>
                <a:ext uri="{FF2B5EF4-FFF2-40B4-BE49-F238E27FC236}">
                  <a16:creationId xmlns:a16="http://schemas.microsoft.com/office/drawing/2014/main" id="{BD25A36D-0CCF-C34C-F841-13D5D806C9F0}"/>
                </a:ext>
              </a:extLst>
            </p:cNvPr>
            <p:cNvSpPr txBox="1"/>
            <p:nvPr/>
          </p:nvSpPr>
          <p:spPr>
            <a:xfrm>
              <a:off x="2281192" y="2900695"/>
              <a:ext cx="2126507" cy="338554"/>
            </a:xfrm>
            <a:prstGeom prst="rect">
              <a:avLst/>
            </a:prstGeom>
            <a:noFill/>
          </p:spPr>
          <p:txBody>
            <a:bodyPr wrap="square" rtlCol="0">
              <a:spAutoFit/>
            </a:bodyPr>
            <a:lstStyle/>
            <a:p>
              <a:r>
                <a:rPr lang="en-US" sz="1600" b="1">
                  <a:solidFill>
                    <a:srgbClr val="EF3078"/>
                  </a:solidFill>
                  <a:latin typeface="Ubuntu" panose="020B0504030602030204" pitchFamily="34" charset="0"/>
                </a:rPr>
                <a:t>Colombia</a:t>
              </a:r>
            </a:p>
          </p:txBody>
        </p:sp>
        <p:sp>
          <p:nvSpPr>
            <p:cNvPr id="80" name="TextBox 79">
              <a:extLst>
                <a:ext uri="{FF2B5EF4-FFF2-40B4-BE49-F238E27FC236}">
                  <a16:creationId xmlns:a16="http://schemas.microsoft.com/office/drawing/2014/main" id="{F31C9836-1898-E561-3237-ACA6652C842D}"/>
                </a:ext>
              </a:extLst>
            </p:cNvPr>
            <p:cNvSpPr txBox="1"/>
            <p:nvPr/>
          </p:nvSpPr>
          <p:spPr>
            <a:xfrm>
              <a:off x="2306343" y="3104802"/>
              <a:ext cx="1552340" cy="276999"/>
            </a:xfrm>
            <a:prstGeom prst="rect">
              <a:avLst/>
            </a:prstGeom>
            <a:noFill/>
          </p:spPr>
          <p:txBody>
            <a:bodyPr wrap="square" rtlCol="0">
              <a:spAutoFit/>
            </a:bodyPr>
            <a:lstStyle/>
            <a:p>
              <a:r>
                <a:rPr lang="en-US" sz="1200">
                  <a:solidFill>
                    <a:schemeClr val="tx1">
                      <a:lumMod val="50000"/>
                      <a:lumOff val="50000"/>
                    </a:schemeClr>
                  </a:solidFill>
                  <a:latin typeface="Ubuntu" panose="020B0504030602030204" pitchFamily="34" charset="0"/>
                </a:rPr>
                <a:t>Traces: 150 </a:t>
              </a:r>
            </a:p>
          </p:txBody>
        </p:sp>
      </p:grpSp>
      <p:grpSp>
        <p:nvGrpSpPr>
          <p:cNvPr id="81" name="Group 80">
            <a:extLst>
              <a:ext uri="{FF2B5EF4-FFF2-40B4-BE49-F238E27FC236}">
                <a16:creationId xmlns:a16="http://schemas.microsoft.com/office/drawing/2014/main" id="{4EC89031-5455-D6EF-0B6C-5A11655C69E2}"/>
              </a:ext>
            </a:extLst>
          </p:cNvPr>
          <p:cNvGrpSpPr/>
          <p:nvPr/>
        </p:nvGrpSpPr>
        <p:grpSpPr>
          <a:xfrm>
            <a:off x="3651575" y="4168304"/>
            <a:ext cx="618975" cy="770489"/>
            <a:chOff x="2580403" y="1244082"/>
            <a:chExt cx="2369281" cy="1985369"/>
          </a:xfrm>
        </p:grpSpPr>
        <p:cxnSp>
          <p:nvCxnSpPr>
            <p:cNvPr id="82" name="Straight Connector 81">
              <a:extLst>
                <a:ext uri="{FF2B5EF4-FFF2-40B4-BE49-F238E27FC236}">
                  <a16:creationId xmlns:a16="http://schemas.microsoft.com/office/drawing/2014/main" id="{63004EFF-0D72-1022-11E7-D2AACDE0F72F}"/>
                </a:ext>
              </a:extLst>
            </p:cNvPr>
            <p:cNvCxnSpPr>
              <a:cxnSpLocks/>
            </p:cNvCxnSpPr>
            <p:nvPr/>
          </p:nvCxnSpPr>
          <p:spPr>
            <a:xfrm flipV="1">
              <a:off x="2580403" y="1244082"/>
              <a:ext cx="794241" cy="1985369"/>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1367D2F-AEBF-C7DD-5B4A-0AC0C9507904}"/>
                </a:ext>
              </a:extLst>
            </p:cNvPr>
            <p:cNvCxnSpPr>
              <a:cxnSpLocks/>
            </p:cNvCxnSpPr>
            <p:nvPr/>
          </p:nvCxnSpPr>
          <p:spPr>
            <a:xfrm flipH="1">
              <a:off x="3374642" y="1244082"/>
              <a:ext cx="1575042" cy="0"/>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D8331A24-CD28-633E-8C3F-05E55FD5E8AB}"/>
              </a:ext>
            </a:extLst>
          </p:cNvPr>
          <p:cNvGrpSpPr/>
          <p:nvPr/>
        </p:nvGrpSpPr>
        <p:grpSpPr>
          <a:xfrm>
            <a:off x="2884260" y="4148915"/>
            <a:ext cx="454482" cy="454482"/>
            <a:chOff x="8415130" y="2849217"/>
            <a:chExt cx="450574" cy="450574"/>
          </a:xfrm>
        </p:grpSpPr>
        <p:sp>
          <p:nvSpPr>
            <p:cNvPr id="94" name="Teardrop 93">
              <a:extLst>
                <a:ext uri="{FF2B5EF4-FFF2-40B4-BE49-F238E27FC236}">
                  <a16:creationId xmlns:a16="http://schemas.microsoft.com/office/drawing/2014/main" id="{AEC2F3AD-E339-81F1-EA57-5CE4B30C9625}"/>
                </a:ext>
              </a:extLst>
            </p:cNvPr>
            <p:cNvSpPr/>
            <p:nvPr/>
          </p:nvSpPr>
          <p:spPr>
            <a:xfrm rot="8100000">
              <a:off x="8415130" y="2849217"/>
              <a:ext cx="450574" cy="450574"/>
            </a:xfrm>
            <a:prstGeom prst="teardrop">
              <a:avLst>
                <a:gd name="adj" fmla="val 124123"/>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3991FC9-302B-9A77-DE22-2212C8C307B3}"/>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3FBCEC54-C3BD-1C2F-3B8B-BFC869561A6F}"/>
              </a:ext>
            </a:extLst>
          </p:cNvPr>
          <p:cNvGrpSpPr/>
          <p:nvPr/>
        </p:nvGrpSpPr>
        <p:grpSpPr>
          <a:xfrm>
            <a:off x="3816146" y="1756757"/>
            <a:ext cx="2126507" cy="506048"/>
            <a:chOff x="2281192" y="2900695"/>
            <a:chExt cx="2126507" cy="506048"/>
          </a:xfrm>
        </p:grpSpPr>
        <p:sp>
          <p:nvSpPr>
            <p:cNvPr id="97" name="TextBox 96">
              <a:extLst>
                <a:ext uri="{FF2B5EF4-FFF2-40B4-BE49-F238E27FC236}">
                  <a16:creationId xmlns:a16="http://schemas.microsoft.com/office/drawing/2014/main" id="{6361A7B0-989F-ECBA-6B54-A7FD370727D3}"/>
                </a:ext>
              </a:extLst>
            </p:cNvPr>
            <p:cNvSpPr txBox="1"/>
            <p:nvPr/>
          </p:nvSpPr>
          <p:spPr>
            <a:xfrm>
              <a:off x="2281192" y="2900695"/>
              <a:ext cx="2126507" cy="338554"/>
            </a:xfrm>
            <a:prstGeom prst="rect">
              <a:avLst/>
            </a:prstGeom>
            <a:noFill/>
          </p:spPr>
          <p:txBody>
            <a:bodyPr wrap="square" rtlCol="0">
              <a:spAutoFit/>
            </a:bodyPr>
            <a:lstStyle/>
            <a:p>
              <a:r>
                <a:rPr lang="en-US" sz="1600" b="1">
                  <a:solidFill>
                    <a:srgbClr val="EF3078"/>
                  </a:solidFill>
                  <a:latin typeface="Ubuntu" panose="020B0504030602030204" pitchFamily="34" charset="0"/>
                </a:rPr>
                <a:t>Mexico</a:t>
              </a:r>
            </a:p>
          </p:txBody>
        </p:sp>
        <p:sp>
          <p:nvSpPr>
            <p:cNvPr id="98" name="TextBox 97">
              <a:extLst>
                <a:ext uri="{FF2B5EF4-FFF2-40B4-BE49-F238E27FC236}">
                  <a16:creationId xmlns:a16="http://schemas.microsoft.com/office/drawing/2014/main" id="{78CE257A-7C6C-37E3-D429-D47DCDC1DBEC}"/>
                </a:ext>
              </a:extLst>
            </p:cNvPr>
            <p:cNvSpPr txBox="1"/>
            <p:nvPr/>
          </p:nvSpPr>
          <p:spPr>
            <a:xfrm>
              <a:off x="2301612" y="3129744"/>
              <a:ext cx="1552340" cy="276999"/>
            </a:xfrm>
            <a:prstGeom prst="rect">
              <a:avLst/>
            </a:prstGeom>
            <a:noFill/>
          </p:spPr>
          <p:txBody>
            <a:bodyPr wrap="square" rtlCol="0">
              <a:spAutoFit/>
            </a:bodyPr>
            <a:lstStyle/>
            <a:p>
              <a:r>
                <a:rPr lang="en-US" sz="1200">
                  <a:solidFill>
                    <a:schemeClr val="tx1">
                      <a:lumMod val="50000"/>
                      <a:lumOff val="50000"/>
                    </a:schemeClr>
                  </a:solidFill>
                  <a:latin typeface="Ubuntu" panose="020B0504030602030204" pitchFamily="34" charset="0"/>
                </a:rPr>
                <a:t>Traces: 150 </a:t>
              </a:r>
            </a:p>
          </p:txBody>
        </p:sp>
      </p:grpSp>
      <p:grpSp>
        <p:nvGrpSpPr>
          <p:cNvPr id="99" name="Group 98">
            <a:extLst>
              <a:ext uri="{FF2B5EF4-FFF2-40B4-BE49-F238E27FC236}">
                <a16:creationId xmlns:a16="http://schemas.microsoft.com/office/drawing/2014/main" id="{61CF749D-AACD-9F57-EEE8-5E94936CF84D}"/>
              </a:ext>
            </a:extLst>
          </p:cNvPr>
          <p:cNvGrpSpPr/>
          <p:nvPr/>
        </p:nvGrpSpPr>
        <p:grpSpPr>
          <a:xfrm>
            <a:off x="3108261" y="1952568"/>
            <a:ext cx="801345" cy="2259543"/>
            <a:chOff x="2580403" y="1244082"/>
            <a:chExt cx="1142949" cy="1985369"/>
          </a:xfrm>
        </p:grpSpPr>
        <p:cxnSp>
          <p:nvCxnSpPr>
            <p:cNvPr id="100" name="Straight Connector 99">
              <a:extLst>
                <a:ext uri="{FF2B5EF4-FFF2-40B4-BE49-F238E27FC236}">
                  <a16:creationId xmlns:a16="http://schemas.microsoft.com/office/drawing/2014/main" id="{9D071358-9015-F7C9-3B73-2C0E6BBA1DAB}"/>
                </a:ext>
              </a:extLst>
            </p:cNvPr>
            <p:cNvCxnSpPr>
              <a:cxnSpLocks/>
            </p:cNvCxnSpPr>
            <p:nvPr/>
          </p:nvCxnSpPr>
          <p:spPr>
            <a:xfrm flipV="1">
              <a:off x="2580403" y="1244082"/>
              <a:ext cx="794241" cy="1985369"/>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ACB1E9D-978B-7F71-0987-C17C90A6BF36}"/>
                </a:ext>
              </a:extLst>
            </p:cNvPr>
            <p:cNvCxnSpPr>
              <a:cxnSpLocks/>
            </p:cNvCxnSpPr>
            <p:nvPr/>
          </p:nvCxnSpPr>
          <p:spPr>
            <a:xfrm flipH="1">
              <a:off x="3374644" y="1244082"/>
              <a:ext cx="348708" cy="0"/>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B17033EE-184A-CBAF-73AE-9AE3361E004D}"/>
              </a:ext>
            </a:extLst>
          </p:cNvPr>
          <p:cNvGrpSpPr/>
          <p:nvPr/>
        </p:nvGrpSpPr>
        <p:grpSpPr>
          <a:xfrm>
            <a:off x="7265796" y="4267782"/>
            <a:ext cx="454482" cy="454482"/>
            <a:chOff x="8415130" y="2849217"/>
            <a:chExt cx="450574" cy="450574"/>
          </a:xfrm>
        </p:grpSpPr>
        <p:sp>
          <p:nvSpPr>
            <p:cNvPr id="107" name="Teardrop 106">
              <a:extLst>
                <a:ext uri="{FF2B5EF4-FFF2-40B4-BE49-F238E27FC236}">
                  <a16:creationId xmlns:a16="http://schemas.microsoft.com/office/drawing/2014/main" id="{6AF5F711-F254-9BFE-1B68-3617959C927C}"/>
                </a:ext>
              </a:extLst>
            </p:cNvPr>
            <p:cNvSpPr/>
            <p:nvPr/>
          </p:nvSpPr>
          <p:spPr>
            <a:xfrm rot="8100000">
              <a:off x="8415130" y="2849217"/>
              <a:ext cx="450574" cy="450574"/>
            </a:xfrm>
            <a:prstGeom prst="teardrop">
              <a:avLst>
                <a:gd name="adj" fmla="val 124123"/>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4C56378-9F79-A5ED-17D7-A8CFF947C039}"/>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69CA79C0-E05C-9BC6-8F3F-F726EE6E9FF7}"/>
              </a:ext>
            </a:extLst>
          </p:cNvPr>
          <p:cNvGrpSpPr/>
          <p:nvPr/>
        </p:nvGrpSpPr>
        <p:grpSpPr>
          <a:xfrm>
            <a:off x="7502062" y="2200603"/>
            <a:ext cx="1434004" cy="2092925"/>
            <a:chOff x="2580403" y="1244082"/>
            <a:chExt cx="1301754" cy="1985369"/>
          </a:xfrm>
        </p:grpSpPr>
        <p:cxnSp>
          <p:nvCxnSpPr>
            <p:cNvPr id="110" name="Straight Connector 109">
              <a:extLst>
                <a:ext uri="{FF2B5EF4-FFF2-40B4-BE49-F238E27FC236}">
                  <a16:creationId xmlns:a16="http://schemas.microsoft.com/office/drawing/2014/main" id="{11C54F10-2C16-4887-0498-9EF4B474BFEE}"/>
                </a:ext>
              </a:extLst>
            </p:cNvPr>
            <p:cNvCxnSpPr>
              <a:cxnSpLocks/>
            </p:cNvCxnSpPr>
            <p:nvPr/>
          </p:nvCxnSpPr>
          <p:spPr>
            <a:xfrm flipV="1">
              <a:off x="2580403" y="1244082"/>
              <a:ext cx="794241" cy="1985369"/>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09EF971-FE8F-F1BA-B326-14C044EC4999}"/>
                </a:ext>
              </a:extLst>
            </p:cNvPr>
            <p:cNvCxnSpPr>
              <a:cxnSpLocks/>
            </p:cNvCxnSpPr>
            <p:nvPr/>
          </p:nvCxnSpPr>
          <p:spPr>
            <a:xfrm flipH="1">
              <a:off x="3374644" y="1244082"/>
              <a:ext cx="507513" cy="0"/>
            </a:xfrm>
            <a:prstGeom prst="line">
              <a:avLst/>
            </a:prstGeom>
            <a:ln w="12700">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97B8388E-63A9-C42A-C414-85E2D7BD853E}"/>
              </a:ext>
            </a:extLst>
          </p:cNvPr>
          <p:cNvGrpSpPr/>
          <p:nvPr/>
        </p:nvGrpSpPr>
        <p:grpSpPr>
          <a:xfrm>
            <a:off x="8845566" y="2009781"/>
            <a:ext cx="2126507" cy="530471"/>
            <a:chOff x="2405041" y="2900695"/>
            <a:chExt cx="2126507" cy="530471"/>
          </a:xfrm>
        </p:grpSpPr>
        <p:sp>
          <p:nvSpPr>
            <p:cNvPr id="113" name="TextBox 112">
              <a:extLst>
                <a:ext uri="{FF2B5EF4-FFF2-40B4-BE49-F238E27FC236}">
                  <a16:creationId xmlns:a16="http://schemas.microsoft.com/office/drawing/2014/main" id="{5099AA34-9585-AA54-4D53-7E146E795E5B}"/>
                </a:ext>
              </a:extLst>
            </p:cNvPr>
            <p:cNvSpPr txBox="1"/>
            <p:nvPr/>
          </p:nvSpPr>
          <p:spPr>
            <a:xfrm>
              <a:off x="2405041" y="2900695"/>
              <a:ext cx="2126507" cy="338554"/>
            </a:xfrm>
            <a:prstGeom prst="rect">
              <a:avLst/>
            </a:prstGeom>
            <a:noFill/>
          </p:spPr>
          <p:txBody>
            <a:bodyPr wrap="square" rtlCol="0">
              <a:spAutoFit/>
            </a:bodyPr>
            <a:lstStyle/>
            <a:p>
              <a:r>
                <a:rPr lang="en-US" sz="1600" b="1">
                  <a:solidFill>
                    <a:srgbClr val="EF3078"/>
                  </a:solidFill>
                  <a:latin typeface="Ubuntu" panose="020B0504030602030204" pitchFamily="34" charset="0"/>
                </a:rPr>
                <a:t>Nepal</a:t>
              </a:r>
            </a:p>
          </p:txBody>
        </p:sp>
        <p:sp>
          <p:nvSpPr>
            <p:cNvPr id="114" name="TextBox 113">
              <a:extLst>
                <a:ext uri="{FF2B5EF4-FFF2-40B4-BE49-F238E27FC236}">
                  <a16:creationId xmlns:a16="http://schemas.microsoft.com/office/drawing/2014/main" id="{5A906315-FB5D-9159-4BA9-4B8FADFFA6AC}"/>
                </a:ext>
              </a:extLst>
            </p:cNvPr>
            <p:cNvSpPr txBox="1"/>
            <p:nvPr/>
          </p:nvSpPr>
          <p:spPr>
            <a:xfrm>
              <a:off x="2405041" y="3154167"/>
              <a:ext cx="1552340" cy="276999"/>
            </a:xfrm>
            <a:prstGeom prst="rect">
              <a:avLst/>
            </a:prstGeom>
            <a:noFill/>
          </p:spPr>
          <p:txBody>
            <a:bodyPr wrap="square" rtlCol="0">
              <a:spAutoFit/>
            </a:bodyPr>
            <a:lstStyle/>
            <a:p>
              <a:r>
                <a:rPr lang="en-US" sz="1200">
                  <a:solidFill>
                    <a:schemeClr val="tx1">
                      <a:lumMod val="50000"/>
                      <a:lumOff val="50000"/>
                    </a:schemeClr>
                  </a:solidFill>
                  <a:latin typeface="Ubuntu" panose="020B0504030602030204" pitchFamily="34" charset="0"/>
                </a:rPr>
                <a:t>Traces: 86 </a:t>
              </a:r>
            </a:p>
          </p:txBody>
        </p:sp>
      </p:grpSp>
      <p:sp>
        <p:nvSpPr>
          <p:cNvPr id="117" name="Rounded Rectangle 116">
            <a:extLst>
              <a:ext uri="{FF2B5EF4-FFF2-40B4-BE49-F238E27FC236}">
                <a16:creationId xmlns:a16="http://schemas.microsoft.com/office/drawing/2014/main" id="{ADCE730D-4DCC-90F5-9A73-384D6F7920F2}"/>
              </a:ext>
            </a:extLst>
          </p:cNvPr>
          <p:cNvSpPr/>
          <p:nvPr/>
        </p:nvSpPr>
        <p:spPr>
          <a:xfrm>
            <a:off x="149118" y="1383400"/>
            <a:ext cx="9932819" cy="5378247"/>
          </a:xfrm>
          <a:prstGeom prst="roundRect">
            <a:avLst/>
          </a:prstGeom>
          <a:solidFill>
            <a:schemeClr val="bg1">
              <a:alpha val="795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3B8E4EBA-8F31-CB1A-3BBF-19667C7FCF34}"/>
              </a:ext>
            </a:extLst>
          </p:cNvPr>
          <p:cNvSpPr txBox="1"/>
          <p:nvPr/>
        </p:nvSpPr>
        <p:spPr>
          <a:xfrm>
            <a:off x="1840768" y="2186444"/>
            <a:ext cx="7736656" cy="2690098"/>
          </a:xfrm>
          <a:prstGeom prst="roundRect">
            <a:avLst/>
          </a:prstGeom>
          <a:solidFill>
            <a:schemeClr val="bg1">
              <a:alpha val="0"/>
            </a:schemeClr>
          </a:solidFill>
        </p:spPr>
        <p:txBody>
          <a:bodyPr wrap="square">
            <a:spAutoFit/>
          </a:bodyPr>
          <a:lstStyle/>
          <a:p>
            <a:pPr algn="ctr"/>
            <a:r>
              <a:rPr lang="en-US" sz="2800" b="1">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Pantheon Testbed*</a:t>
            </a:r>
          </a:p>
          <a:p>
            <a:endParaRPr lang="en-US" sz="2800" b="1" u="sng">
              <a:latin typeface="Ubuntu Light" panose="020B0304030602030204" pitchFamily="34" charset="0"/>
              <a:ea typeface="Noto Sans PhagsPa" panose="020B0502040504020204" pitchFamily="34" charset="0"/>
              <a:cs typeface="Noto Sans PhagsPa" panose="020B0502040504020204" pitchFamily="34" charset="0"/>
            </a:endParaRPr>
          </a:p>
          <a:p>
            <a:r>
              <a:rPr lang="en-US" sz="2400">
                <a:latin typeface="Ubuntu Light" panose="020B0304030602030204" pitchFamily="34" charset="0"/>
                <a:ea typeface="Noto Sans PhagsPa" panose="020B0502040504020204" pitchFamily="34" charset="0"/>
                <a:cs typeface="Noto Sans PhagsPa" panose="020B0502040504020204" pitchFamily="34" charset="0"/>
              </a:rPr>
              <a:t>Period: 1-2 years</a:t>
            </a:r>
          </a:p>
          <a:p>
            <a:r>
              <a:rPr lang="en-US" sz="2400">
                <a:latin typeface="Ubuntu Light" panose="020B0304030602030204" pitchFamily="34" charset="0"/>
                <a:ea typeface="Noto Sans PhagsPa" panose="020B0502040504020204" pitchFamily="34" charset="0"/>
                <a:cs typeface="Noto Sans PhagsPa" panose="020B0502040504020204" pitchFamily="34" charset="0"/>
              </a:rPr>
              <a:t>Protocols: Cubic, Vegas, BBR</a:t>
            </a:r>
            <a:endParaRPr lang="en-US" sz="2400" u="sng">
              <a:latin typeface="Ubuntu Light" panose="020B0304030602030204" pitchFamily="34" charset="0"/>
              <a:ea typeface="Noto Sans PhagsPa" panose="020B0502040504020204" pitchFamily="34" charset="0"/>
              <a:cs typeface="Noto Sans PhagsPa" panose="020B0502040504020204" pitchFamily="34" charset="0"/>
            </a:endParaRPr>
          </a:p>
          <a:p>
            <a:r>
              <a:rPr lang="en-US" sz="2400">
                <a:latin typeface="Ubuntu Light" panose="020B0304030602030204" pitchFamily="34" charset="0"/>
                <a:ea typeface="Noto Sans PhagsPa" panose="020B0502040504020204" pitchFamily="34" charset="0"/>
                <a:cs typeface="Noto Sans PhagsPa" panose="020B0502040504020204" pitchFamily="34" charset="0"/>
              </a:rPr>
              <a:t>Network types: Ethernet, Cellular, </a:t>
            </a:r>
            <a:r>
              <a:rPr lang="en-US" sz="2400" err="1">
                <a:latin typeface="Ubuntu Light" panose="020B0304030602030204" pitchFamily="34" charset="0"/>
                <a:ea typeface="Noto Sans PhagsPa" panose="020B0502040504020204" pitchFamily="34" charset="0"/>
                <a:cs typeface="Noto Sans PhagsPa" panose="020B0502040504020204" pitchFamily="34" charset="0"/>
              </a:rPr>
              <a:t>WiFi</a:t>
            </a:r>
            <a:endParaRPr lang="en-US" sz="2400">
              <a:latin typeface="Ubuntu Light" panose="020B0304030602030204" pitchFamily="34" charset="0"/>
              <a:ea typeface="Noto Sans PhagsPa" panose="020B0502040504020204" pitchFamily="34" charset="0"/>
              <a:cs typeface="Noto Sans PhagsPa" panose="020B0502040504020204" pitchFamily="34" charset="0"/>
            </a:endParaRPr>
          </a:p>
          <a:p>
            <a:r>
              <a:rPr lang="en-US" sz="2400">
                <a:latin typeface="Ubuntu Light" panose="020B0304030602030204" pitchFamily="34" charset="0"/>
                <a:ea typeface="Noto Sans PhagsPa" panose="020B0502040504020204" pitchFamily="34" charset="0"/>
                <a:cs typeface="Noto Sans PhagsPa" panose="020B0502040504020204" pitchFamily="34" charset="0"/>
              </a:rPr>
              <a:t>Locations: USA, Mexico, Colombia, India, Nepal, China</a:t>
            </a:r>
          </a:p>
        </p:txBody>
      </p:sp>
      <p:sp>
        <p:nvSpPr>
          <p:cNvPr id="27" name="Title 1">
            <a:extLst>
              <a:ext uri="{FF2B5EF4-FFF2-40B4-BE49-F238E27FC236}">
                <a16:creationId xmlns:a16="http://schemas.microsoft.com/office/drawing/2014/main" id="{C3212DD9-0AB3-FFEC-666E-0163E4AF592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Dataset</a:t>
            </a:r>
          </a:p>
        </p:txBody>
      </p:sp>
      <p:sp>
        <p:nvSpPr>
          <p:cNvPr id="2" name="TextBox 1">
            <a:extLst>
              <a:ext uri="{FF2B5EF4-FFF2-40B4-BE49-F238E27FC236}">
                <a16:creationId xmlns:a16="http://schemas.microsoft.com/office/drawing/2014/main" id="{D7DD6FD8-0B07-113A-A975-33C9EE6A16D5}"/>
              </a:ext>
            </a:extLst>
          </p:cNvPr>
          <p:cNvSpPr txBox="1"/>
          <p:nvPr/>
        </p:nvSpPr>
        <p:spPr>
          <a:xfrm>
            <a:off x="1482066" y="6420071"/>
            <a:ext cx="11182525" cy="369332"/>
          </a:xfrm>
          <a:prstGeom prst="rect">
            <a:avLst/>
          </a:prstGeom>
          <a:noFill/>
        </p:spPr>
        <p:txBody>
          <a:bodyPr wrap="square" rtlCol="0">
            <a:spAutoFit/>
          </a:bodyPr>
          <a:lstStyle/>
          <a:p>
            <a:r>
              <a:rPr lang="en-US">
                <a:latin typeface="Ubuntu Light" panose="020B0304030602030204" pitchFamily="34" charset="0"/>
              </a:rPr>
              <a:t>*Francis Y. Yan et.al, Pantheon: the training ground for Internet congestion-control research</a:t>
            </a:r>
          </a:p>
        </p:txBody>
      </p:sp>
    </p:spTree>
    <p:custDataLst>
      <p:tags r:id="rId1"/>
    </p:custDataLst>
    <p:extLst>
      <p:ext uri="{BB962C8B-B14F-4D97-AF65-F5344CB8AC3E}">
        <p14:creationId xmlns:p14="http://schemas.microsoft.com/office/powerpoint/2010/main" val="23653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000"/>
                            </p:stCondLst>
                            <p:childTnLst>
                              <p:par>
                                <p:cTn id="33" presetID="47" presetClass="entr" presetSubtype="0"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anim calcmode="lin" valueType="num">
                                      <p:cBhvr>
                                        <p:cTn id="36" dur="500" fill="hold"/>
                                        <p:tgtEl>
                                          <p:spTgt spid="106"/>
                                        </p:tgtEl>
                                        <p:attrNameLst>
                                          <p:attrName>ppt_x</p:attrName>
                                        </p:attrNameLst>
                                      </p:cBhvr>
                                      <p:tavLst>
                                        <p:tav tm="0">
                                          <p:val>
                                            <p:strVal val="#ppt_x"/>
                                          </p:val>
                                        </p:tav>
                                        <p:tav tm="100000">
                                          <p:val>
                                            <p:strVal val="#ppt_x"/>
                                          </p:val>
                                        </p:tav>
                                      </p:tavLst>
                                    </p:anim>
                                    <p:anim calcmode="lin" valueType="num">
                                      <p:cBhvr>
                                        <p:cTn id="37" dur="500" fill="hold"/>
                                        <p:tgtEl>
                                          <p:spTgt spid="10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wipe(left)">
                                      <p:cBhvr>
                                        <p:cTn id="41" dur="500"/>
                                        <p:tgtEl>
                                          <p:spTgt spid="109"/>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500"/>
                                        <p:tgtEl>
                                          <p:spTgt spid="112"/>
                                        </p:tgtEl>
                                      </p:cBhvr>
                                    </p:animEffect>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anim calcmode="lin" valueType="num">
                                      <p:cBhvr>
                                        <p:cTn id="50" dur="500" fill="hold"/>
                                        <p:tgtEl>
                                          <p:spTgt spid="54"/>
                                        </p:tgtEl>
                                        <p:attrNameLst>
                                          <p:attrName>ppt_x</p:attrName>
                                        </p:attrNameLst>
                                      </p:cBhvr>
                                      <p:tavLst>
                                        <p:tav tm="0">
                                          <p:val>
                                            <p:strVal val="#ppt_x"/>
                                          </p:val>
                                        </p:tav>
                                        <p:tav tm="100000">
                                          <p:val>
                                            <p:strVal val="#ppt_x"/>
                                          </p:val>
                                        </p:tav>
                                      </p:tavLst>
                                    </p:anim>
                                    <p:anim calcmode="lin" valueType="num">
                                      <p:cBhvr>
                                        <p:cTn id="51" dur="5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6000"/>
                            </p:stCondLst>
                            <p:childTnLst>
                              <p:par>
                                <p:cTn id="61" presetID="47" presetClass="entr" presetSubtype="0" fill="hold" nodeType="after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fade">
                                      <p:cBhvr>
                                        <p:cTn id="63" dur="500"/>
                                        <p:tgtEl>
                                          <p:spTgt spid="93"/>
                                        </p:tgtEl>
                                      </p:cBhvr>
                                    </p:animEffect>
                                    <p:anim calcmode="lin" valueType="num">
                                      <p:cBhvr>
                                        <p:cTn id="64" dur="500" fill="hold"/>
                                        <p:tgtEl>
                                          <p:spTgt spid="93"/>
                                        </p:tgtEl>
                                        <p:attrNameLst>
                                          <p:attrName>ppt_x</p:attrName>
                                        </p:attrNameLst>
                                      </p:cBhvr>
                                      <p:tavLst>
                                        <p:tav tm="0">
                                          <p:val>
                                            <p:strVal val="#ppt_x"/>
                                          </p:val>
                                        </p:tav>
                                        <p:tav tm="100000">
                                          <p:val>
                                            <p:strVal val="#ppt_x"/>
                                          </p:val>
                                        </p:tav>
                                      </p:tavLst>
                                    </p:anim>
                                    <p:anim calcmode="lin" valueType="num">
                                      <p:cBhvr>
                                        <p:cTn id="65" dur="500" fill="hold"/>
                                        <p:tgtEl>
                                          <p:spTgt spid="93"/>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500"/>
                                        <p:tgtEl>
                                          <p:spTgt spid="99"/>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500"/>
                                        <p:tgtEl>
                                          <p:spTgt spid="96"/>
                                        </p:tgtEl>
                                      </p:cBhvr>
                                    </p:animEffect>
                                  </p:childTnLst>
                                </p:cTn>
                              </p:par>
                            </p:childTnLst>
                          </p:cTn>
                        </p:par>
                        <p:par>
                          <p:cTn id="74" fill="hold">
                            <p:stCondLst>
                              <p:cond delay="7500"/>
                            </p:stCondLst>
                            <p:childTnLst>
                              <p:par>
                                <p:cTn id="75" presetID="47" presetClass="entr" presetSubtype="0" fill="hold"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anim calcmode="lin" valueType="num">
                                      <p:cBhvr>
                                        <p:cTn id="78" dur="500" fill="hold"/>
                                        <p:tgtEl>
                                          <p:spTgt spid="75"/>
                                        </p:tgtEl>
                                        <p:attrNameLst>
                                          <p:attrName>ppt_x</p:attrName>
                                        </p:attrNameLst>
                                      </p:cBhvr>
                                      <p:tavLst>
                                        <p:tav tm="0">
                                          <p:val>
                                            <p:strVal val="#ppt_x"/>
                                          </p:val>
                                        </p:tav>
                                        <p:tav tm="100000">
                                          <p:val>
                                            <p:strVal val="#ppt_x"/>
                                          </p:val>
                                        </p:tav>
                                      </p:tavLst>
                                    </p:anim>
                                    <p:anim calcmode="lin" valueType="num">
                                      <p:cBhvr>
                                        <p:cTn id="79" dur="500" fill="hold"/>
                                        <p:tgtEl>
                                          <p:spTgt spid="75"/>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wipe(left)">
                                      <p:cBhvr>
                                        <p:cTn id="83" dur="500"/>
                                        <p:tgtEl>
                                          <p:spTgt spid="81"/>
                                        </p:tgtEl>
                                      </p:cBhvr>
                                    </p:animEffect>
                                  </p:childTnLst>
                                </p:cTn>
                              </p:par>
                            </p:childTnLst>
                          </p:cTn>
                        </p:par>
                        <p:par>
                          <p:cTn id="84" fill="hold">
                            <p:stCondLst>
                              <p:cond delay="8500"/>
                            </p:stCondLst>
                            <p:childTnLst>
                              <p:par>
                                <p:cTn id="85" presetID="10" presetClass="entr" presetSubtype="0" fill="hold"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fade">
                                      <p:cBhvr>
                                        <p:cTn id="92" dur="500"/>
                                        <p:tgtEl>
                                          <p:spTgt spid="10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fade">
                                      <p:cBhvr>
                                        <p:cTn id="95" dur="500"/>
                                        <p:tgtEl>
                                          <p:spTgt spid="1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0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B75BB-B28A-78F2-0302-EF77B29AF937}"/>
              </a:ext>
            </a:extLst>
          </p:cNvPr>
          <p:cNvSpPr>
            <a:spLocks noGrp="1"/>
          </p:cNvSpPr>
          <p:nvPr>
            <p:ph idx="1"/>
          </p:nvPr>
        </p:nvSpPr>
        <p:spPr/>
        <p:txBody>
          <a:bodyPr>
            <a:normAutofit/>
          </a:bodyPr>
          <a:lstStyle/>
          <a:p>
            <a:r>
              <a:rPr lang="en-US" sz="2400">
                <a:solidFill>
                  <a:srgbClr val="650116"/>
                </a:solidFill>
                <a:latin typeface="Ubuntu Light" panose="020B0304030602030204" pitchFamily="34" charset="0"/>
              </a:rPr>
              <a:t>Networked applications need to be tested in real-world conditions</a:t>
            </a:r>
          </a:p>
          <a:p>
            <a:pPr lvl="1"/>
            <a:r>
              <a:rPr lang="en-US" sz="2000">
                <a:latin typeface="Ubuntu Light" panose="020B0304030602030204" pitchFamily="34" charset="0"/>
              </a:rPr>
              <a:t>Real-time, interactive streaming: MS Teams, Zoom, …</a:t>
            </a:r>
          </a:p>
          <a:p>
            <a:pPr lvl="1"/>
            <a:r>
              <a:rPr lang="en-US" sz="2000">
                <a:latin typeface="Ubuntu Light" panose="020B0304030602030204" pitchFamily="34" charset="0"/>
              </a:rPr>
              <a:t>On-demand streaming: Netflix, YouTube, …</a:t>
            </a:r>
          </a:p>
          <a:p>
            <a:pPr lvl="1"/>
            <a:r>
              <a:rPr lang="en-US" sz="2000">
                <a:latin typeface="Ubuntu Light" panose="020B0304030602030204" pitchFamily="34" charset="0"/>
              </a:rPr>
              <a:t>Congestion control, jitter buffer tuning, codecs, …</a:t>
            </a:r>
          </a:p>
          <a:p>
            <a:pPr marL="457200" lvl="1" indent="0">
              <a:buNone/>
            </a:pPr>
            <a:endParaRPr lang="en-US" sz="2400">
              <a:latin typeface="Ubuntu Light" panose="020B0304030602030204" pitchFamily="34" charset="0"/>
            </a:endParaRPr>
          </a:p>
          <a:p>
            <a:r>
              <a:rPr lang="en-US" sz="2400">
                <a:solidFill>
                  <a:srgbClr val="650116"/>
                </a:solidFill>
                <a:latin typeface="Ubuntu Light" panose="020B0304030602030204" pitchFamily="34" charset="0"/>
              </a:rPr>
              <a:t>Testbeds often lack the scale and reach to be representative</a:t>
            </a:r>
          </a:p>
          <a:p>
            <a:pPr lvl="1"/>
            <a:r>
              <a:rPr lang="en-US" sz="2000">
                <a:latin typeface="Ubuntu Light" panose="020B0304030602030204" pitchFamily="34" charset="0"/>
              </a:rPr>
              <a:t>E.g., PlanetLab (Princeton), Pantheon (Stanford), PeerMetric (MSR), Emulab (Utah)</a:t>
            </a:r>
          </a:p>
          <a:p>
            <a:endParaRPr lang="en-US" sz="2400">
              <a:latin typeface="Ubuntu Light" panose="020B0304030602030204" pitchFamily="34" charset="0"/>
            </a:endParaRPr>
          </a:p>
          <a:p>
            <a:r>
              <a:rPr lang="en-US" sz="2400">
                <a:solidFill>
                  <a:srgbClr val="650116"/>
                </a:solidFill>
                <a:latin typeface="Ubuntu Light" panose="020B0304030602030204" pitchFamily="34" charset="0"/>
              </a:rPr>
              <a:t>So, flighting to real users is the norm, but…</a:t>
            </a:r>
          </a:p>
          <a:p>
            <a:pPr lvl="1"/>
            <a:r>
              <a:rPr lang="en-US" sz="2000">
                <a:latin typeface="Ubuntu Light" panose="020B0304030602030204" pitchFamily="34" charset="0"/>
              </a:rPr>
              <a:t>It tends to be expensive and potentially disruptive</a:t>
            </a:r>
          </a:p>
          <a:p>
            <a:pPr lvl="1"/>
            <a:r>
              <a:rPr lang="en-US" sz="2000">
                <a:latin typeface="Ubuntu Light" panose="020B0304030602030204" pitchFamily="34" charset="0"/>
              </a:rPr>
              <a:t>Particularly time-consuming for ML-based training/tuning</a:t>
            </a:r>
          </a:p>
        </p:txBody>
      </p:sp>
      <p:sp>
        <p:nvSpPr>
          <p:cNvPr id="2" name="Title 1">
            <a:extLst>
              <a:ext uri="{FF2B5EF4-FFF2-40B4-BE49-F238E27FC236}">
                <a16:creationId xmlns:a16="http://schemas.microsoft.com/office/drawing/2014/main" id="{79AF15FA-3871-6F07-01B4-AC0DEA3CA691}"/>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Motivation</a:t>
            </a:r>
          </a:p>
        </p:txBody>
      </p:sp>
      <p:pic>
        <p:nvPicPr>
          <p:cNvPr id="3084" name="Picture 12" descr="Microsoft Teams Logo transparent PNG - StickPNG">
            <a:extLst>
              <a:ext uri="{FF2B5EF4-FFF2-40B4-BE49-F238E27FC236}">
                <a16:creationId xmlns:a16="http://schemas.microsoft.com/office/drawing/2014/main" id="{9D80B0AD-714A-4153-5614-1C69D1D34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51" t="24652" r="20871" b="23604"/>
          <a:stretch/>
        </p:blipFill>
        <p:spPr bwMode="auto">
          <a:xfrm>
            <a:off x="2264434" y="3624579"/>
            <a:ext cx="808103" cy="7162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Zoom Logo PNG - Meeting Zoom icon Download - Free Transparent PNG Logos">
            <a:extLst>
              <a:ext uri="{FF2B5EF4-FFF2-40B4-BE49-F238E27FC236}">
                <a16:creationId xmlns:a16="http://schemas.microsoft.com/office/drawing/2014/main" id="{F7F613F8-E575-2EEA-394D-069899B79A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92" t="9251" r="15878" b="7307"/>
          <a:stretch/>
        </p:blipFill>
        <p:spPr bwMode="auto">
          <a:xfrm>
            <a:off x="3382955" y="3654209"/>
            <a:ext cx="775924" cy="90594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HE NEW NETFLIX LOGO PNG 2022">
            <a:extLst>
              <a:ext uri="{FF2B5EF4-FFF2-40B4-BE49-F238E27FC236}">
                <a16:creationId xmlns:a16="http://schemas.microsoft.com/office/drawing/2014/main" id="{7D0C2AEB-9A97-64E4-7BB6-A5483FF1F6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243" t="21501" r="15578" b="23996"/>
          <a:stretch/>
        </p:blipFill>
        <p:spPr bwMode="auto">
          <a:xfrm>
            <a:off x="4492954" y="3636046"/>
            <a:ext cx="620146"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Youtube Logo PNG, Youtube Logo Transparent Background - FreeIconsPNG">
            <a:extLst>
              <a:ext uri="{FF2B5EF4-FFF2-40B4-BE49-F238E27FC236}">
                <a16:creationId xmlns:a16="http://schemas.microsoft.com/office/drawing/2014/main" id="{F0F453E9-F15D-0452-75F3-A7B2D16FAE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16" t="17291" r="5992" b="19138"/>
          <a:stretch/>
        </p:blipFill>
        <p:spPr bwMode="auto">
          <a:xfrm>
            <a:off x="5503384" y="3717940"/>
            <a:ext cx="918170" cy="664088"/>
          </a:xfrm>
          <a:prstGeom prst="rect">
            <a:avLst/>
          </a:prstGeom>
          <a:noFill/>
          <a:extLst>
            <a:ext uri="{909E8E84-426E-40DD-AFC4-6F175D3DCCD1}">
              <a14:hiddenFill xmlns:a14="http://schemas.microsoft.com/office/drawing/2010/main">
                <a:solidFill>
                  <a:srgbClr val="FFFFFF"/>
                </a:solidFill>
              </a14:hiddenFill>
            </a:ext>
          </a:extLst>
        </p:spPr>
      </p:pic>
      <p:pic>
        <p:nvPicPr>
          <p:cNvPr id="108" name="Graphic 107" descr="Dollar with solid fill">
            <a:extLst>
              <a:ext uri="{FF2B5EF4-FFF2-40B4-BE49-F238E27FC236}">
                <a16:creationId xmlns:a16="http://schemas.microsoft.com/office/drawing/2014/main" id="{B054856D-6F76-85D7-30E0-7B06F37544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7902" y="4702800"/>
            <a:ext cx="842547" cy="842547"/>
          </a:xfrm>
          <a:prstGeom prst="rect">
            <a:avLst/>
          </a:prstGeom>
        </p:spPr>
      </p:pic>
      <p:pic>
        <p:nvPicPr>
          <p:cNvPr id="3102" name="Picture 30" descr="Chapter 8">
            <a:extLst>
              <a:ext uri="{FF2B5EF4-FFF2-40B4-BE49-F238E27FC236}">
                <a16:creationId xmlns:a16="http://schemas.microsoft.com/office/drawing/2014/main" id="{C406FCBD-3FDB-87EF-9445-B131BD1E65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7678" y="5232775"/>
            <a:ext cx="18986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emulab / emulab-stable · GitLab">
            <a:extLst>
              <a:ext uri="{FF2B5EF4-FFF2-40B4-BE49-F238E27FC236}">
                <a16:creationId xmlns:a16="http://schemas.microsoft.com/office/drawing/2014/main" id="{2E9F9BF7-F8DF-82D1-71C5-FE7C67E4E5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8697" y="5129641"/>
            <a:ext cx="1507779" cy="145034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a:extLst>
              <a:ext uri="{FF2B5EF4-FFF2-40B4-BE49-F238E27FC236}">
                <a16:creationId xmlns:a16="http://schemas.microsoft.com/office/drawing/2014/main" id="{A47C26B8-49C5-6154-AACA-7C5D299D5465}"/>
              </a:ext>
            </a:extLst>
          </p:cNvPr>
          <p:cNvPicPr>
            <a:picLocks noChangeAspect="1"/>
          </p:cNvPicPr>
          <p:nvPr/>
        </p:nvPicPr>
        <p:blipFill>
          <a:blip r:embed="rId11"/>
          <a:stretch>
            <a:fillRect/>
          </a:stretch>
        </p:blipFill>
        <p:spPr>
          <a:xfrm>
            <a:off x="6709125" y="3624579"/>
            <a:ext cx="1587500" cy="965200"/>
          </a:xfrm>
          <a:prstGeom prst="rect">
            <a:avLst/>
          </a:prstGeom>
        </p:spPr>
      </p:pic>
      <p:pic>
        <p:nvPicPr>
          <p:cNvPr id="107" name="Picture 2" descr="1,123 Buffering Symbol Stock Photos, Pictures &amp; Royalty-Free Images - iStock">
            <a:extLst>
              <a:ext uri="{FF2B5EF4-FFF2-40B4-BE49-F238E27FC236}">
                <a16:creationId xmlns:a16="http://schemas.microsoft.com/office/drawing/2014/main" id="{B22B8B51-28B2-7EE3-C70D-B1892EA5009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77902" y="5750750"/>
            <a:ext cx="964168" cy="9641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C37220EB-BB55-2C17-0DA0-58CFAA9DC683}"/>
              </a:ext>
            </a:extLst>
          </p:cNvPr>
          <p:cNvPicPr>
            <a:picLocks noChangeAspect="1"/>
          </p:cNvPicPr>
          <p:nvPr/>
        </p:nvPicPr>
        <p:blipFill>
          <a:blip r:embed="rId13"/>
          <a:stretch>
            <a:fillRect/>
          </a:stretch>
        </p:blipFill>
        <p:spPr>
          <a:xfrm>
            <a:off x="9440526" y="4421483"/>
            <a:ext cx="2413000" cy="2222500"/>
          </a:xfrm>
          <a:prstGeom prst="rect">
            <a:avLst/>
          </a:prstGeom>
        </p:spPr>
      </p:pic>
      <p:sp>
        <p:nvSpPr>
          <p:cNvPr id="5" name="Rounded Rectangle 4">
            <a:extLst>
              <a:ext uri="{FF2B5EF4-FFF2-40B4-BE49-F238E27FC236}">
                <a16:creationId xmlns:a16="http://schemas.microsoft.com/office/drawing/2014/main" id="{5309237E-018A-FA72-FB60-8D023C0FD979}"/>
              </a:ext>
            </a:extLst>
          </p:cNvPr>
          <p:cNvSpPr/>
          <p:nvPr/>
        </p:nvSpPr>
        <p:spPr>
          <a:xfrm>
            <a:off x="580768" y="1825625"/>
            <a:ext cx="10293178" cy="4873646"/>
          </a:xfrm>
          <a:prstGeom prst="roundRect">
            <a:avLst/>
          </a:prstGeom>
          <a:solidFill>
            <a:schemeClr val="bg1">
              <a:alpha val="9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388E0C-508E-D602-B834-D358C2494B5D}"/>
              </a:ext>
            </a:extLst>
          </p:cNvPr>
          <p:cNvSpPr txBox="1"/>
          <p:nvPr/>
        </p:nvSpPr>
        <p:spPr>
          <a:xfrm>
            <a:off x="2227672" y="3361214"/>
            <a:ext cx="7736656" cy="715089"/>
          </a:xfrm>
          <a:prstGeom prst="roundRect">
            <a:avLst/>
          </a:prstGeom>
          <a:solidFill>
            <a:schemeClr val="bg1">
              <a:alpha val="0"/>
            </a:schemeClr>
          </a:solidFill>
        </p:spPr>
        <p:txBody>
          <a:bodyPr wrap="square">
            <a:spAutoFit/>
          </a:bodyPr>
          <a:lstStyle/>
          <a:p>
            <a:pPr algn="ctr"/>
            <a:r>
              <a:rPr lang="en-US" sz="3600" b="1">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Is network simulation the answer?</a:t>
            </a:r>
          </a:p>
        </p:txBody>
      </p:sp>
    </p:spTree>
    <p:extLst>
      <p:ext uri="{BB962C8B-B14F-4D97-AF65-F5344CB8AC3E}">
        <p14:creationId xmlns:p14="http://schemas.microsoft.com/office/powerpoint/2010/main" val="357436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
                                        <p:tgtEl>
                                          <p:spTgt spid="3080"/>
                                        </p:tgtEl>
                                      </p:cBhvr>
                                    </p:animEffect>
                                  </p:childTnLst>
                                </p:cTn>
                              </p:par>
                              <p:par>
                                <p:cTn id="16" presetID="10" presetClass="entr" presetSubtype="0" fill="hold" nodeType="withEffect">
                                  <p:stCondLst>
                                    <p:cond delay="0"/>
                                  </p:stCondLst>
                                  <p:childTnLst>
                                    <p:set>
                                      <p:cBhvr>
                                        <p:cTn id="17" dur="1" fill="hold">
                                          <p:stCondLst>
                                            <p:cond delay="0"/>
                                          </p:stCondLst>
                                        </p:cTn>
                                        <p:tgtEl>
                                          <p:spTgt spid="3084"/>
                                        </p:tgtEl>
                                        <p:attrNameLst>
                                          <p:attrName>style.visibility</p:attrName>
                                        </p:attrNameLst>
                                      </p:cBhvr>
                                      <p:to>
                                        <p:strVal val="visible"/>
                                      </p:to>
                                    </p:set>
                                    <p:animEffect transition="in" filter="fade">
                                      <p:cBhvr>
                                        <p:cTn id="18" dur="500"/>
                                        <p:tgtEl>
                                          <p:spTgt spid="30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90"/>
                                        </p:tgtEl>
                                        <p:attrNameLst>
                                          <p:attrName>style.visibility</p:attrName>
                                        </p:attrNameLst>
                                      </p:cBhvr>
                                      <p:to>
                                        <p:strVal val="visible"/>
                                      </p:to>
                                    </p:set>
                                    <p:animEffect transition="in" filter="fade">
                                      <p:cBhvr>
                                        <p:cTn id="26" dur="500"/>
                                        <p:tgtEl>
                                          <p:spTgt spid="3090"/>
                                        </p:tgtEl>
                                      </p:cBhvr>
                                    </p:animEffect>
                                  </p:childTnLst>
                                </p:cTn>
                              </p:par>
                              <p:par>
                                <p:cTn id="27" presetID="10" presetClass="entr" presetSubtype="0" fill="hold" nodeType="withEffect">
                                  <p:stCondLst>
                                    <p:cond delay="0"/>
                                  </p:stCondLst>
                                  <p:childTnLst>
                                    <p:set>
                                      <p:cBhvr>
                                        <p:cTn id="28" dur="1" fill="hold">
                                          <p:stCondLst>
                                            <p:cond delay="0"/>
                                          </p:stCondLst>
                                        </p:cTn>
                                        <p:tgtEl>
                                          <p:spTgt spid="3092"/>
                                        </p:tgtEl>
                                        <p:attrNameLst>
                                          <p:attrName>style.visibility</p:attrName>
                                        </p:attrNameLst>
                                      </p:cBhvr>
                                      <p:to>
                                        <p:strVal val="visible"/>
                                      </p:to>
                                    </p:set>
                                    <p:animEffect transition="in" filter="fade">
                                      <p:cBhvr>
                                        <p:cTn id="29" dur="500"/>
                                        <p:tgtEl>
                                          <p:spTgt spid="30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080"/>
                                        </p:tgtEl>
                                      </p:cBhvr>
                                    </p:animEffect>
                                    <p:set>
                                      <p:cBhvr>
                                        <p:cTn id="42" dur="1" fill="hold">
                                          <p:stCondLst>
                                            <p:cond delay="499"/>
                                          </p:stCondLst>
                                        </p:cTn>
                                        <p:tgtEl>
                                          <p:spTgt spid="308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84"/>
                                        </p:tgtEl>
                                      </p:cBhvr>
                                    </p:animEffect>
                                    <p:set>
                                      <p:cBhvr>
                                        <p:cTn id="45" dur="1" fill="hold">
                                          <p:stCondLst>
                                            <p:cond delay="499"/>
                                          </p:stCondLst>
                                        </p:cTn>
                                        <p:tgtEl>
                                          <p:spTgt spid="308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090"/>
                                        </p:tgtEl>
                                      </p:cBhvr>
                                    </p:animEffect>
                                    <p:set>
                                      <p:cBhvr>
                                        <p:cTn id="48" dur="1" fill="hold">
                                          <p:stCondLst>
                                            <p:cond delay="499"/>
                                          </p:stCondLst>
                                        </p:cTn>
                                        <p:tgtEl>
                                          <p:spTgt spid="309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092"/>
                                        </p:tgtEl>
                                      </p:cBhvr>
                                    </p:animEffect>
                                    <p:set>
                                      <p:cBhvr>
                                        <p:cTn id="51" dur="1" fill="hold">
                                          <p:stCondLst>
                                            <p:cond delay="499"/>
                                          </p:stCondLst>
                                        </p:cTn>
                                        <p:tgtEl>
                                          <p:spTgt spid="309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88"/>
                                        </p:tgtEl>
                                      </p:cBhvr>
                                    </p:animEffect>
                                    <p:set>
                                      <p:cBhvr>
                                        <p:cTn id="54" dur="1" fill="hold">
                                          <p:stCondLst>
                                            <p:cond delay="499"/>
                                          </p:stCondLst>
                                        </p:cTn>
                                        <p:tgtEl>
                                          <p:spTgt spid="88"/>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102"/>
                                        </p:tgtEl>
                                        <p:attrNameLst>
                                          <p:attrName>style.visibility</p:attrName>
                                        </p:attrNameLst>
                                      </p:cBhvr>
                                      <p:to>
                                        <p:strVal val="visible"/>
                                      </p:to>
                                    </p:set>
                                    <p:animEffect transition="in" filter="fade">
                                      <p:cBhvr>
                                        <p:cTn id="63" dur="500"/>
                                        <p:tgtEl>
                                          <p:spTgt spid="3102"/>
                                        </p:tgtEl>
                                      </p:cBhvr>
                                    </p:animEffect>
                                  </p:childTnLst>
                                </p:cTn>
                              </p:par>
                              <p:par>
                                <p:cTn id="64" presetID="10" presetClass="entr" presetSubtype="0" fill="hold" nodeType="withEffect">
                                  <p:stCondLst>
                                    <p:cond delay="0"/>
                                  </p:stCondLst>
                                  <p:childTnLst>
                                    <p:set>
                                      <p:cBhvr>
                                        <p:cTn id="65" dur="1" fill="hold">
                                          <p:stCondLst>
                                            <p:cond delay="0"/>
                                          </p:stCondLst>
                                        </p:cTn>
                                        <p:tgtEl>
                                          <p:spTgt spid="3106"/>
                                        </p:tgtEl>
                                        <p:attrNameLst>
                                          <p:attrName>style.visibility</p:attrName>
                                        </p:attrNameLst>
                                      </p:cBhvr>
                                      <p:to>
                                        <p:strVal val="visible"/>
                                      </p:to>
                                    </p:set>
                                    <p:animEffect transition="in" filter="fade">
                                      <p:cBhvr>
                                        <p:cTn id="66" dur="500"/>
                                        <p:tgtEl>
                                          <p:spTgt spid="310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02"/>
                                        </p:tgtEl>
                                      </p:cBhvr>
                                    </p:animEffect>
                                    <p:set>
                                      <p:cBhvr>
                                        <p:cTn id="71" dur="1" fill="hold">
                                          <p:stCondLst>
                                            <p:cond delay="499"/>
                                          </p:stCondLst>
                                        </p:cTn>
                                        <p:tgtEl>
                                          <p:spTgt spid="310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106"/>
                                        </p:tgtEl>
                                      </p:cBhvr>
                                    </p:animEffect>
                                    <p:set>
                                      <p:cBhvr>
                                        <p:cTn id="74" dur="1" fill="hold">
                                          <p:stCondLst>
                                            <p:cond delay="499"/>
                                          </p:stCondLst>
                                        </p:cTn>
                                        <p:tgtEl>
                                          <p:spTgt spid="3106"/>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500"/>
                                        <p:tgtEl>
                                          <p:spTgt spid="3">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500"/>
                                        <p:tgtEl>
                                          <p:spTgt spid="3">
                                            <p:txEl>
                                              <p:pRg st="9" end="9"/>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fade">
                                      <p:cBhvr>
                                        <p:cTn id="85" dur="500"/>
                                        <p:tgtEl>
                                          <p:spTgt spid="108"/>
                                        </p:tgtEl>
                                      </p:cBhvr>
                                    </p:animEffect>
                                  </p:childTnLst>
                                </p:cTn>
                              </p:par>
                              <p:par>
                                <p:cTn id="86" presetID="10" presetClass="entr" presetSubtype="0" fill="hold" nodeType="with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fade">
                                      <p:cBhvr>
                                        <p:cTn id="88" dur="500"/>
                                        <p:tgtEl>
                                          <p:spTgt spid="10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10" end="10"/>
                                            </p:txEl>
                                          </p:spTgt>
                                        </p:tgtEl>
                                        <p:attrNameLst>
                                          <p:attrName>style.visibility</p:attrName>
                                        </p:attrNameLst>
                                      </p:cBhvr>
                                      <p:to>
                                        <p:strVal val="visible"/>
                                      </p:to>
                                    </p:set>
                                    <p:animEffect transition="in" filter="fade">
                                      <p:cBhvr>
                                        <p:cTn id="93" dur="500"/>
                                        <p:tgtEl>
                                          <p:spTgt spid="3">
                                            <p:txEl>
                                              <p:pRg st="10" end="10"/>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fade">
                                      <p:cBhvr>
                                        <p:cTn id="96" dur="500"/>
                                        <p:tgtEl>
                                          <p:spTgt spid="9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500"/>
                                        <p:tgtEl>
                                          <p:spTgt spid="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par>
                                <p:cTn id="105" presetID="10" presetClass="exit" presetSubtype="0" fill="hold" nodeType="withEffect">
                                  <p:stCondLst>
                                    <p:cond delay="0"/>
                                  </p:stCondLst>
                                  <p:childTnLst>
                                    <p:animEffect transition="out" filter="fade">
                                      <p:cBhvr>
                                        <p:cTn id="106" dur="500"/>
                                        <p:tgtEl>
                                          <p:spTgt spid="90"/>
                                        </p:tgtEl>
                                      </p:cBhvr>
                                    </p:animEffect>
                                    <p:set>
                                      <p:cBhvr>
                                        <p:cTn id="107" dur="1" fill="hold">
                                          <p:stCondLst>
                                            <p:cond delay="499"/>
                                          </p:stCondLst>
                                        </p:cTn>
                                        <p:tgtEl>
                                          <p:spTgt spid="9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8"/>
                                        </p:tgtEl>
                                      </p:cBhvr>
                                    </p:animEffect>
                                    <p:set>
                                      <p:cBhvr>
                                        <p:cTn id="110" dur="1" fill="hold">
                                          <p:stCondLst>
                                            <p:cond delay="499"/>
                                          </p:stCondLst>
                                        </p:cTn>
                                        <p:tgtEl>
                                          <p:spTgt spid="108"/>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7"/>
                                        </p:tgtEl>
                                      </p:cBhvr>
                                    </p:animEffect>
                                    <p:set>
                                      <p:cBhvr>
                                        <p:cTn id="113" dur="1" fill="hold">
                                          <p:stCondLst>
                                            <p:cond delay="4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990600" y="1843088"/>
            <a:ext cx="10363200" cy="4333875"/>
          </a:xfrm>
        </p:spPr>
        <p:txBody>
          <a:bodyPr>
            <a:normAutofit/>
          </a:bodyPr>
          <a:lstStyle/>
          <a:p>
            <a:pPr marL="0" indent="0">
              <a:buNone/>
            </a:pPr>
            <a:r>
              <a:rPr lang="en-US" sz="3600">
                <a:latin typeface="Ubuntu Light" panose="020B0304030602030204" pitchFamily="34" charset="0"/>
                <a:ea typeface="Noto Sans PhagsPa" panose="020B0502040504020204" pitchFamily="34" charset="0"/>
                <a:cs typeface="Noto Sans PhagsPa" panose="020B0502040504020204" pitchFamily="34" charset="0"/>
              </a:rPr>
              <a:t>Two scenarios:</a:t>
            </a:r>
          </a:p>
          <a:p>
            <a:pPr lvl="1"/>
            <a:r>
              <a:rPr lang="en-US">
                <a:latin typeface="Ubuntu Light" panose="020B0304030602030204" pitchFamily="34" charset="0"/>
                <a:ea typeface="Noto Sans PhagsPa" panose="020B0502040504020204" pitchFamily="34" charset="0"/>
                <a:cs typeface="Noto Sans PhagsPa" panose="020B0502040504020204" pitchFamily="34" charset="0"/>
              </a:rPr>
              <a:t>Controlled setting</a:t>
            </a:r>
          </a:p>
          <a:p>
            <a:pPr lvl="1"/>
            <a:r>
              <a:rPr lang="en-US">
                <a:latin typeface="Ubuntu Light" panose="020B0304030602030204" pitchFamily="34" charset="0"/>
                <a:ea typeface="Noto Sans PhagsPa" panose="020B0502040504020204" pitchFamily="34" charset="0"/>
                <a:cs typeface="Noto Sans PhagsPa" panose="020B0502040504020204" pitchFamily="34" charset="0"/>
              </a:rPr>
              <a:t>Real world setting</a:t>
            </a:r>
          </a:p>
        </p:txBody>
      </p:sp>
      <p:sp>
        <p:nvSpPr>
          <p:cNvPr id="7" name="Title 1">
            <a:extLst>
              <a:ext uri="{FF2B5EF4-FFF2-40B4-BE49-F238E27FC236}">
                <a16:creationId xmlns:a16="http://schemas.microsoft.com/office/drawing/2014/main" id="{84D4EE04-6FEA-1D4B-1F10-215EE1BE077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NRCT</a:t>
            </a:r>
          </a:p>
        </p:txBody>
      </p:sp>
    </p:spTree>
    <p:custDataLst>
      <p:tags r:id="rId1"/>
    </p:custDataLst>
    <p:extLst>
      <p:ext uri="{BB962C8B-B14F-4D97-AF65-F5344CB8AC3E}">
        <p14:creationId xmlns:p14="http://schemas.microsoft.com/office/powerpoint/2010/main" val="24644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histogram&#10;&#10;Description automatically generated">
            <a:extLst>
              <a:ext uri="{FF2B5EF4-FFF2-40B4-BE49-F238E27FC236}">
                <a16:creationId xmlns:a16="http://schemas.microsoft.com/office/drawing/2014/main" id="{8949DBA1-732B-0E89-C25B-80814E25D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592" y="2530616"/>
            <a:ext cx="4163107" cy="3122330"/>
          </a:xfrm>
          <a:prstGeom prst="rect">
            <a:avLst/>
          </a:prstGeom>
        </p:spPr>
      </p:pic>
      <p:pic>
        <p:nvPicPr>
          <p:cNvPr id="13" name="Picture 12" descr="Chart&#10;&#10;Description automatically generated">
            <a:extLst>
              <a:ext uri="{FF2B5EF4-FFF2-40B4-BE49-F238E27FC236}">
                <a16:creationId xmlns:a16="http://schemas.microsoft.com/office/drawing/2014/main" id="{E8D6D39A-4758-DA52-915F-DEE600DA0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593" y="2530616"/>
            <a:ext cx="4163107" cy="3122330"/>
          </a:xfrm>
          <a:prstGeom prst="rect">
            <a:avLst/>
          </a:prstGeom>
        </p:spPr>
      </p:pic>
      <p:sp>
        <p:nvSpPr>
          <p:cNvPr id="9" name="Content Placeholder 2">
            <a:extLst>
              <a:ext uri="{FF2B5EF4-FFF2-40B4-BE49-F238E27FC236}">
                <a16:creationId xmlns:a16="http://schemas.microsoft.com/office/drawing/2014/main" id="{A4F20421-3B3F-0F2C-7FF8-136EF1C742DB}"/>
              </a:ext>
            </a:extLst>
          </p:cNvPr>
          <p:cNvSpPr>
            <a:spLocks noGrp="1"/>
          </p:cNvSpPr>
          <p:nvPr>
            <p:ph idx="1"/>
          </p:nvPr>
        </p:nvSpPr>
        <p:spPr>
          <a:xfrm>
            <a:off x="990599" y="1803026"/>
            <a:ext cx="10210801" cy="4537449"/>
          </a:xfrm>
        </p:spPr>
        <p:txBody>
          <a:bodyPr>
            <a:normAutofit/>
          </a:bodyPr>
          <a:lstStyle/>
          <a:p>
            <a:pPr marL="457200" lvl="1" indent="0">
              <a:buNone/>
            </a:pPr>
            <a:endParaRPr lang="en-US" sz="2000">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solidFill>
                <a:srgbClr val="C00000"/>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2" name="Title 1">
            <a:extLst>
              <a:ext uri="{FF2B5EF4-FFF2-40B4-BE49-F238E27FC236}">
                <a16:creationId xmlns:a16="http://schemas.microsoft.com/office/drawing/2014/main" id="{1938F058-B698-BE36-D850-A7AE5DDD0A4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NRCT (controlled)</a:t>
            </a:r>
          </a:p>
        </p:txBody>
      </p:sp>
      <p:pic>
        <p:nvPicPr>
          <p:cNvPr id="6" name="Picture 5" descr="Chart, line chart&#10;&#10;Description automatically generated">
            <a:extLst>
              <a:ext uri="{FF2B5EF4-FFF2-40B4-BE49-F238E27FC236}">
                <a16:creationId xmlns:a16="http://schemas.microsoft.com/office/drawing/2014/main" id="{7F4334F7-C087-9AB0-BB56-E8176DA3B3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813" y="2746747"/>
            <a:ext cx="5662187" cy="2831093"/>
          </a:xfrm>
          <a:prstGeom prst="rect">
            <a:avLst/>
          </a:prstGeom>
        </p:spPr>
      </p:pic>
      <p:sp>
        <p:nvSpPr>
          <p:cNvPr id="7" name="Rectangle 6">
            <a:extLst>
              <a:ext uri="{FF2B5EF4-FFF2-40B4-BE49-F238E27FC236}">
                <a16:creationId xmlns:a16="http://schemas.microsoft.com/office/drawing/2014/main" id="{35BCFE13-D153-4EAF-32D3-14B0078945EB}"/>
              </a:ext>
            </a:extLst>
          </p:cNvPr>
          <p:cNvSpPr/>
          <p:nvPr/>
        </p:nvSpPr>
        <p:spPr>
          <a:xfrm>
            <a:off x="1203158" y="3543165"/>
            <a:ext cx="1751798" cy="210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56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rt&#10;&#10;Description automatically generated">
            <a:extLst>
              <a:ext uri="{FF2B5EF4-FFF2-40B4-BE49-F238E27FC236}">
                <a16:creationId xmlns:a16="http://schemas.microsoft.com/office/drawing/2014/main" id="{DA7C295C-F134-5FB6-6844-90C396FFC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870" y="3239529"/>
            <a:ext cx="4736130" cy="3552098"/>
          </a:xfrm>
          <a:prstGeom prst="rect">
            <a:avLst/>
          </a:prstGeom>
        </p:spPr>
      </p:pic>
      <p:pic>
        <p:nvPicPr>
          <p:cNvPr id="13" name="Picture 12" descr="Chart&#10;&#10;Description automatically generated with medium confidence">
            <a:extLst>
              <a:ext uri="{FF2B5EF4-FFF2-40B4-BE49-F238E27FC236}">
                <a16:creationId xmlns:a16="http://schemas.microsoft.com/office/drawing/2014/main" id="{ED639DA9-3C97-83B6-EF16-1CFD7ECC8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870" y="3239529"/>
            <a:ext cx="4736130" cy="3552098"/>
          </a:xfrm>
          <a:prstGeom prst="rect">
            <a:avLst/>
          </a:prstGeom>
        </p:spPr>
      </p:pic>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838200" y="1639514"/>
            <a:ext cx="10515600" cy="4537449"/>
          </a:xfrm>
        </p:spPr>
        <p:txBody>
          <a:bodyPr>
            <a:normAutofit/>
          </a:bodyPr>
          <a:lstStyle/>
          <a:p>
            <a:pPr lvl="1"/>
            <a:endParaRPr lang="en-US" sz="2000">
              <a:solidFill>
                <a:srgbClr val="C00000"/>
              </a:solidFill>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solidFill>
                <a:srgbClr val="C00000"/>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7" name="Title 1">
            <a:extLst>
              <a:ext uri="{FF2B5EF4-FFF2-40B4-BE49-F238E27FC236}">
                <a16:creationId xmlns:a16="http://schemas.microsoft.com/office/drawing/2014/main" id="{0BC32C64-7D7F-3D60-D637-D356D41E672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NRCT (real world)</a:t>
            </a:r>
          </a:p>
        </p:txBody>
      </p:sp>
      <p:sp>
        <p:nvSpPr>
          <p:cNvPr id="2" name="Content Placeholder 2">
            <a:extLst>
              <a:ext uri="{FF2B5EF4-FFF2-40B4-BE49-F238E27FC236}">
                <a16:creationId xmlns:a16="http://schemas.microsoft.com/office/drawing/2014/main" id="{5C8DFC35-EFAA-63CD-90F0-1370443FD81D}"/>
              </a:ext>
            </a:extLst>
          </p:cNvPr>
          <p:cNvSpPr txBox="1">
            <a:spLocks/>
          </p:cNvSpPr>
          <p:nvPr/>
        </p:nvSpPr>
        <p:spPr>
          <a:xfrm>
            <a:off x="990599" y="1803026"/>
            <a:ext cx="11024937" cy="4537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latin typeface="Ubuntu Light" panose="020B0304030602030204" pitchFamily="34" charset="0"/>
                <a:ea typeface="Noto Sans PhagsPa" panose="020B0502040504020204" pitchFamily="34" charset="0"/>
                <a:cs typeface="Noto Sans PhagsPa" panose="020B0502040504020204" pitchFamily="34" charset="0"/>
              </a:rPr>
              <a:t>Metrics:</a:t>
            </a:r>
          </a:p>
          <a:p>
            <a:pPr lvl="1"/>
            <a:r>
              <a:rPr lang="en-US">
                <a:latin typeface="Ubuntu Light" panose="020B0304030602030204" pitchFamily="34" charset="0"/>
                <a:ea typeface="Noto Sans PhagsPa" panose="020B0502040504020204" pitchFamily="34" charset="0"/>
                <a:cs typeface="Noto Sans PhagsPa" panose="020B0502040504020204" pitchFamily="34" charset="0"/>
              </a:rPr>
              <a:t>Underestimation error (lower bound violation error)</a:t>
            </a:r>
          </a:p>
          <a:p>
            <a:pPr lvl="1"/>
            <a:r>
              <a:rPr lang="en-US">
                <a:latin typeface="Ubuntu Light" panose="020B0304030602030204" pitchFamily="34" charset="0"/>
                <a:ea typeface="Noto Sans PhagsPa" panose="020B0502040504020204" pitchFamily="34" charset="0"/>
                <a:cs typeface="Noto Sans PhagsPa" panose="020B0502040504020204" pitchFamily="34" charset="0"/>
              </a:rPr>
              <a:t>Additional CT estimated (cross-traffic rate exceed beyond lower bound) </a:t>
            </a:r>
          </a:p>
        </p:txBody>
      </p:sp>
      <p:pic>
        <p:nvPicPr>
          <p:cNvPr id="8" name="Picture 7" descr="Chart, line chart&#10;&#10;Description automatically generated">
            <a:extLst>
              <a:ext uri="{FF2B5EF4-FFF2-40B4-BE49-F238E27FC236}">
                <a16:creationId xmlns:a16="http://schemas.microsoft.com/office/drawing/2014/main" id="{4E3E150B-465D-2558-8B97-6F7AA53B45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3736281"/>
            <a:ext cx="5117189" cy="2558594"/>
          </a:xfrm>
          <a:prstGeom prst="rect">
            <a:avLst/>
          </a:prstGeom>
        </p:spPr>
      </p:pic>
      <p:pic>
        <p:nvPicPr>
          <p:cNvPr id="9" name="Picture 8" descr="Chart, line chart&#10;&#10;Description automatically generated">
            <a:extLst>
              <a:ext uri="{FF2B5EF4-FFF2-40B4-BE49-F238E27FC236}">
                <a16:creationId xmlns:a16="http://schemas.microsoft.com/office/drawing/2014/main" id="{44AF0C01-4275-D0DB-FF3C-93E1E86C8D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 y="3736281"/>
            <a:ext cx="5117189" cy="2558594"/>
          </a:xfrm>
          <a:prstGeom prst="rect">
            <a:avLst/>
          </a:prstGeom>
        </p:spPr>
      </p:pic>
      <p:pic>
        <p:nvPicPr>
          <p:cNvPr id="10" name="Picture 9" descr="Chart&#10;&#10;Description automatically generated">
            <a:extLst>
              <a:ext uri="{FF2B5EF4-FFF2-40B4-BE49-F238E27FC236}">
                <a16:creationId xmlns:a16="http://schemas.microsoft.com/office/drawing/2014/main" id="{CF973A12-1B08-3636-B94F-EB4A1FE61F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3736281"/>
            <a:ext cx="5117189" cy="2558594"/>
          </a:xfrm>
          <a:prstGeom prst="rect">
            <a:avLst/>
          </a:prstGeom>
        </p:spPr>
      </p:pic>
      <p:pic>
        <p:nvPicPr>
          <p:cNvPr id="11" name="Picture 10" descr="Chart&#10;&#10;Description automatically generated">
            <a:extLst>
              <a:ext uri="{FF2B5EF4-FFF2-40B4-BE49-F238E27FC236}">
                <a16:creationId xmlns:a16="http://schemas.microsoft.com/office/drawing/2014/main" id="{0241839D-F3BD-70D6-D704-0A067ADDBA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600" y="3736281"/>
            <a:ext cx="5117187" cy="2558594"/>
          </a:xfrm>
          <a:prstGeom prst="rect">
            <a:avLst/>
          </a:prstGeom>
        </p:spPr>
      </p:pic>
      <p:sp>
        <p:nvSpPr>
          <p:cNvPr id="14" name="Oval 13">
            <a:extLst>
              <a:ext uri="{FF2B5EF4-FFF2-40B4-BE49-F238E27FC236}">
                <a16:creationId xmlns:a16="http://schemas.microsoft.com/office/drawing/2014/main" id="{7116E1BF-20AD-4F68-64AB-CE50E953AEF6}"/>
              </a:ext>
            </a:extLst>
          </p:cNvPr>
          <p:cNvSpPr/>
          <p:nvPr/>
        </p:nvSpPr>
        <p:spPr>
          <a:xfrm rot="18820284">
            <a:off x="5444361" y="3984280"/>
            <a:ext cx="399575" cy="661139"/>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894F7F6-50AE-6A4A-9FFB-4303C22AF0E3}"/>
              </a:ext>
            </a:extLst>
          </p:cNvPr>
          <p:cNvCxnSpPr/>
          <p:nvPr/>
        </p:nvCxnSpPr>
        <p:spPr>
          <a:xfrm>
            <a:off x="7298422" y="3942075"/>
            <a:ext cx="645952" cy="0"/>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8298D1-C586-2FE9-4355-00C51256CFA8}"/>
              </a:ext>
            </a:extLst>
          </p:cNvPr>
          <p:cNvCxnSpPr>
            <a:cxnSpLocks/>
          </p:cNvCxnSpPr>
          <p:nvPr/>
        </p:nvCxnSpPr>
        <p:spPr>
          <a:xfrm flipV="1">
            <a:off x="7944374" y="3618835"/>
            <a:ext cx="0" cy="301253"/>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CFF324-D3A9-0B2D-2FA5-82FB490BE5B8}"/>
              </a:ext>
            </a:extLst>
          </p:cNvPr>
          <p:cNvCxnSpPr>
            <a:cxnSpLocks/>
          </p:cNvCxnSpPr>
          <p:nvPr/>
        </p:nvCxnSpPr>
        <p:spPr>
          <a:xfrm>
            <a:off x="7944374" y="3942075"/>
            <a:ext cx="964734" cy="0"/>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6942D5-103E-D170-6369-B92779AAB83E}"/>
              </a:ext>
            </a:extLst>
          </p:cNvPr>
          <p:cNvCxnSpPr>
            <a:cxnSpLocks/>
          </p:cNvCxnSpPr>
          <p:nvPr/>
        </p:nvCxnSpPr>
        <p:spPr>
          <a:xfrm flipV="1">
            <a:off x="8909108" y="3921123"/>
            <a:ext cx="0" cy="2496455"/>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9932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990600" y="1691754"/>
            <a:ext cx="10300676" cy="4772649"/>
          </a:xfrm>
          <a:ln>
            <a:noFill/>
          </a:ln>
        </p:spPr>
        <p:txBody>
          <a:bodyPr vert="horz" lIns="91440" tIns="45720" rIns="91440" bIns="45720" rtlCol="0" anchor="t">
            <a:normAutofit/>
          </a:bodyPr>
          <a:lstStyle/>
          <a:p>
            <a:pPr marL="0" indent="0">
              <a:buNone/>
            </a:pPr>
            <a:r>
              <a:rPr lang="en-US" sz="2000">
                <a:latin typeface="Ubuntu Light"/>
                <a:ea typeface="Noto Sans PhagsPa"/>
                <a:cs typeface="Noto Sans PhagsPa"/>
              </a:rPr>
              <a:t>Methodology: train on protocol A (TCP Cubic), test on unseen protocol B (TCP BBR)</a:t>
            </a:r>
          </a:p>
          <a:p>
            <a:pPr marL="0" indent="0">
              <a:buNone/>
            </a:pPr>
            <a:endPar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pic>
        <p:nvPicPr>
          <p:cNvPr id="14" name="Picture 13" descr="Chart, scatter chart&#10;&#10;Description automatically generated">
            <a:extLst>
              <a:ext uri="{FF2B5EF4-FFF2-40B4-BE49-F238E27FC236}">
                <a16:creationId xmlns:a16="http://schemas.microsoft.com/office/drawing/2014/main" id="{68AE7CF6-5FA0-A425-1BD7-DD25D2AAD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79" y="3097314"/>
            <a:ext cx="2861009" cy="3092428"/>
          </a:xfrm>
          <a:prstGeom prst="rect">
            <a:avLst/>
          </a:prstGeom>
        </p:spPr>
      </p:pic>
      <p:pic>
        <p:nvPicPr>
          <p:cNvPr id="5" name="Picture 4" descr="Chart, scatter chart&#10;&#10;Description automatically generated">
            <a:extLst>
              <a:ext uri="{FF2B5EF4-FFF2-40B4-BE49-F238E27FC236}">
                <a16:creationId xmlns:a16="http://schemas.microsoft.com/office/drawing/2014/main" id="{9227F6B7-30C9-094F-951E-7C358FFCF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1882" y="3094280"/>
            <a:ext cx="2861009" cy="3092428"/>
          </a:xfrm>
          <a:prstGeom prst="rect">
            <a:avLst/>
          </a:prstGeom>
        </p:spPr>
      </p:pic>
      <p:sp>
        <p:nvSpPr>
          <p:cNvPr id="15" name="TextBox 14">
            <a:extLst>
              <a:ext uri="{FF2B5EF4-FFF2-40B4-BE49-F238E27FC236}">
                <a16:creationId xmlns:a16="http://schemas.microsoft.com/office/drawing/2014/main" id="{7416712D-1345-DBFD-D855-39120B3E11EA}"/>
              </a:ext>
            </a:extLst>
          </p:cNvPr>
          <p:cNvSpPr txBox="1"/>
          <p:nvPr/>
        </p:nvSpPr>
        <p:spPr>
          <a:xfrm>
            <a:off x="1492667" y="2724948"/>
            <a:ext cx="2265955" cy="369332"/>
          </a:xfrm>
          <a:prstGeom prst="rect">
            <a:avLst/>
          </a:prstGeom>
          <a:noFill/>
        </p:spPr>
        <p:txBody>
          <a:bodyPr wrap="square" rtlCol="0">
            <a:spAutoFit/>
          </a:bodyPr>
          <a:lstStyle/>
          <a:p>
            <a:r>
              <a:rPr lang="en-US">
                <a:latin typeface="Ubuntu Light" panose="020B0304030602030204" pitchFamily="34" charset="0"/>
              </a:rPr>
              <a:t>No cross-traffic</a:t>
            </a:r>
          </a:p>
        </p:txBody>
      </p:sp>
      <p:sp>
        <p:nvSpPr>
          <p:cNvPr id="19" name="TextBox 18">
            <a:extLst>
              <a:ext uri="{FF2B5EF4-FFF2-40B4-BE49-F238E27FC236}">
                <a16:creationId xmlns:a16="http://schemas.microsoft.com/office/drawing/2014/main" id="{ABCB31D1-689D-8762-13EB-A079BBB274DA}"/>
              </a:ext>
            </a:extLst>
          </p:cNvPr>
          <p:cNvSpPr txBox="1"/>
          <p:nvPr/>
        </p:nvSpPr>
        <p:spPr>
          <a:xfrm>
            <a:off x="4985509" y="2724948"/>
            <a:ext cx="2995522" cy="369332"/>
          </a:xfrm>
          <a:prstGeom prst="rect">
            <a:avLst/>
          </a:prstGeom>
          <a:noFill/>
        </p:spPr>
        <p:txBody>
          <a:bodyPr wrap="square" rtlCol="0">
            <a:spAutoFit/>
          </a:bodyPr>
          <a:lstStyle/>
          <a:p>
            <a:r>
              <a:rPr lang="en-US">
                <a:latin typeface="Ubuntu Light" panose="020B0304030602030204" pitchFamily="34" charset="0"/>
              </a:rPr>
              <a:t>Non-reactive cross-traffic</a:t>
            </a:r>
          </a:p>
        </p:txBody>
      </p:sp>
      <p:pic>
        <p:nvPicPr>
          <p:cNvPr id="12" name="Picture 11" descr="Chart, scatter chart&#10;&#10;Description automatically generated">
            <a:extLst>
              <a:ext uri="{FF2B5EF4-FFF2-40B4-BE49-F238E27FC236}">
                <a16:creationId xmlns:a16="http://schemas.microsoft.com/office/drawing/2014/main" id="{4658C853-1DCF-E1AC-D7B3-16F606810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8955" y="3017317"/>
            <a:ext cx="2861009" cy="3092428"/>
          </a:xfrm>
          <a:prstGeom prst="rect">
            <a:avLst/>
          </a:prstGeom>
        </p:spPr>
      </p:pic>
      <p:sp>
        <p:nvSpPr>
          <p:cNvPr id="21" name="TextBox 20">
            <a:extLst>
              <a:ext uri="{FF2B5EF4-FFF2-40B4-BE49-F238E27FC236}">
                <a16:creationId xmlns:a16="http://schemas.microsoft.com/office/drawing/2014/main" id="{944FC292-38AC-C84B-C07A-702C65F2B7DB}"/>
              </a:ext>
            </a:extLst>
          </p:cNvPr>
          <p:cNvSpPr txBox="1"/>
          <p:nvPr/>
        </p:nvSpPr>
        <p:spPr>
          <a:xfrm>
            <a:off x="9117113" y="2647985"/>
            <a:ext cx="2327790" cy="369332"/>
          </a:xfrm>
          <a:prstGeom prst="rect">
            <a:avLst/>
          </a:prstGeom>
          <a:noFill/>
        </p:spPr>
        <p:txBody>
          <a:bodyPr wrap="square" rtlCol="0">
            <a:spAutoFit/>
          </a:bodyPr>
          <a:lstStyle/>
          <a:p>
            <a:r>
              <a:rPr lang="en-US">
                <a:latin typeface="Ubuntu Light" panose="020B0304030602030204" pitchFamily="34" charset="0"/>
              </a:rPr>
              <a:t>Reactive cross-traffic</a:t>
            </a:r>
          </a:p>
        </p:txBody>
      </p:sp>
      <p:sp>
        <p:nvSpPr>
          <p:cNvPr id="6" name="Title 1">
            <a:extLst>
              <a:ext uri="{FF2B5EF4-FFF2-40B4-BE49-F238E27FC236}">
                <a16:creationId xmlns:a16="http://schemas.microsoft.com/office/drawing/2014/main" id="{8DD15C05-1153-A189-78F7-B0A43C4FBEBC}"/>
              </a:ext>
            </a:extLst>
          </p:cNvPr>
          <p:cNvSpPr txBox="1">
            <a:spLocks/>
          </p:cNvSpPr>
          <p:nvPr/>
        </p:nvSpPr>
        <p:spPr>
          <a:xfrm>
            <a:off x="990600" y="4671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Overall</a:t>
            </a:r>
          </a:p>
        </p:txBody>
      </p:sp>
      <p:sp>
        <p:nvSpPr>
          <p:cNvPr id="10" name="TextBox 9">
            <a:extLst>
              <a:ext uri="{FF2B5EF4-FFF2-40B4-BE49-F238E27FC236}">
                <a16:creationId xmlns:a16="http://schemas.microsoft.com/office/drawing/2014/main" id="{FBA0A023-5D27-FF99-AD56-299272CB766D}"/>
              </a:ext>
            </a:extLst>
          </p:cNvPr>
          <p:cNvSpPr txBox="1"/>
          <p:nvPr/>
        </p:nvSpPr>
        <p:spPr>
          <a:xfrm>
            <a:off x="2178476" y="2152354"/>
            <a:ext cx="7928774" cy="442674"/>
          </a:xfrm>
          <a:prstGeom prst="roundRect">
            <a:avLst/>
          </a:prstGeom>
          <a:noFill/>
          <a:ln>
            <a:solidFill>
              <a:srgbClr val="970021"/>
            </a:solidFill>
          </a:ln>
        </p:spPr>
        <p:txBody>
          <a:bodyPr wrap="none" lIns="91440" tIns="45720" rIns="91440" bIns="45720" rtlCol="0" anchor="t">
            <a:spAutoFit/>
          </a:bodyPr>
          <a:lstStyle/>
          <a:p>
            <a:r>
              <a:rPr lang="en-US" sz="2000">
                <a:latin typeface="Ubuntu Light"/>
                <a:ea typeface="Noto Sans PhagsPa"/>
                <a:cs typeface="Noto Sans PhagsPa"/>
              </a:rPr>
              <a:t>End-to-end results of Protocol B (TCP BBR) on China Cellular dataset</a:t>
            </a:r>
          </a:p>
        </p:txBody>
      </p:sp>
      <p:sp>
        <p:nvSpPr>
          <p:cNvPr id="2" name="Arrow: Right 1">
            <a:extLst>
              <a:ext uri="{FF2B5EF4-FFF2-40B4-BE49-F238E27FC236}">
                <a16:creationId xmlns:a16="http://schemas.microsoft.com/office/drawing/2014/main" id="{963C6EEA-41E6-B1D8-3307-CE0AF37169BA}"/>
              </a:ext>
            </a:extLst>
          </p:cNvPr>
          <p:cNvSpPr/>
          <p:nvPr/>
        </p:nvSpPr>
        <p:spPr>
          <a:xfrm>
            <a:off x="3894854" y="4197820"/>
            <a:ext cx="718362" cy="4426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F6F1E168-3261-5C08-8A6D-87ED12AA4701}"/>
              </a:ext>
            </a:extLst>
          </p:cNvPr>
          <p:cNvSpPr/>
          <p:nvPr/>
        </p:nvSpPr>
        <p:spPr>
          <a:xfrm>
            <a:off x="7856502" y="4197820"/>
            <a:ext cx="718362" cy="4426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7C3646E-92EC-179F-8D83-C0A7C7771356}"/>
              </a:ext>
            </a:extLst>
          </p:cNvPr>
          <p:cNvSpPr txBox="1"/>
          <p:nvPr/>
        </p:nvSpPr>
        <p:spPr>
          <a:xfrm>
            <a:off x="4691530" y="6301979"/>
            <a:ext cx="3714795" cy="442674"/>
          </a:xfrm>
          <a:prstGeom prst="roundRect">
            <a:avLst/>
          </a:prstGeom>
          <a:noFill/>
          <a:ln>
            <a:solidFill>
              <a:srgbClr val="970021"/>
            </a:solidFill>
          </a:ln>
        </p:spPr>
        <p:txBody>
          <a:bodyPr wrap="none" lIns="91440" tIns="45720" rIns="91440" bIns="45720" rtlCol="0" anchor="t">
            <a:spAutoFit/>
          </a:bodyPr>
          <a:lstStyle/>
          <a:p>
            <a:r>
              <a:rPr lang="en-US" sz="2000">
                <a:latin typeface="Ubuntu Light"/>
                <a:ea typeface="Noto Sans PhagsPa"/>
                <a:cs typeface="Noto Sans PhagsPa"/>
              </a:rPr>
              <a:t>Progressively better match  </a:t>
            </a:r>
            <a:r>
              <a:rPr lang="en-US" sz="2000">
                <a:latin typeface="Ubuntu Light"/>
                <a:ea typeface="Noto Sans PhagsPa"/>
                <a:cs typeface="Noto Sans PhagsPa"/>
                <a:sym typeface="Wingdings" panose="05000000000000000000" pitchFamily="2" charset="2"/>
              </a:rPr>
              <a:t> </a:t>
            </a:r>
            <a:endParaRPr lang="en-US" sz="2000">
              <a:latin typeface="Ubuntu Light"/>
              <a:ea typeface="Noto Sans PhagsPa"/>
              <a:cs typeface="Noto Sans PhagsPa"/>
            </a:endParaRPr>
          </a:p>
        </p:txBody>
      </p:sp>
    </p:spTree>
    <p:custDataLst>
      <p:tags r:id="rId1"/>
    </p:custDataLst>
    <p:extLst>
      <p:ext uri="{BB962C8B-B14F-4D97-AF65-F5344CB8AC3E}">
        <p14:creationId xmlns:p14="http://schemas.microsoft.com/office/powerpoint/2010/main" val="89663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10" grpId="0" animBg="1"/>
      <p:bldP spid="2" grpId="0" animBg="1"/>
      <p:bldP spid="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Challenges </a:t>
            </a:r>
            <a:r>
              <a:rPr lang="en-US" sz="4000">
                <a:latin typeface="Ubuntu Light" panose="020B0304030602030204" pitchFamily="34" charset="0"/>
                <a:ea typeface="Noto Sans PhagsPa" panose="020B0502040504020204" pitchFamily="34" charset="0"/>
                <a:cs typeface="Noto Sans PhagsPa" panose="020B0502040504020204" pitchFamily="34" charset="0"/>
              </a:rPr>
              <a:t>/</a:t>
            </a: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 </a:t>
            </a:r>
            <a:r>
              <a:rPr lang="en-US" sz="4000">
                <a:solidFill>
                  <a:srgbClr val="002093"/>
                </a:solidFill>
                <a:latin typeface="Ubuntu Light" panose="020B0304030602030204" pitchFamily="34" charset="0"/>
                <a:ea typeface="Noto Sans PhagsPa" panose="020B0502040504020204" pitchFamily="34" charset="0"/>
                <a:cs typeface="Noto Sans PhagsPa" panose="020B0502040504020204" pitchFamily="34" charset="0"/>
              </a:rPr>
              <a:t>future opportunities</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838200" y="1879241"/>
            <a:ext cx="10515600" cy="4613634"/>
          </a:xfrm>
        </p:spPr>
        <p:txBody>
          <a:bodyPr>
            <a:normAutofit lnSpcReduction="10000"/>
          </a:bodyPr>
          <a:lstStyle/>
          <a:p>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Extending simplified network model</a:t>
            </a:r>
          </a:p>
          <a:p>
            <a:pPr lvl="1"/>
            <a:r>
              <a:rPr lang="en-US" sz="2000">
                <a:latin typeface="Ubuntu Light" panose="020B0304030602030204" pitchFamily="34" charset="0"/>
                <a:ea typeface="Noto Sans PhagsPa" panose="020B0502040504020204" pitchFamily="34" charset="0"/>
                <a:cs typeface="Noto Sans PhagsPa" panose="020B0502040504020204" pitchFamily="34" charset="0"/>
              </a:rPr>
              <a:t>Lack of generalization to unmodelled behaviors</a:t>
            </a:r>
          </a:p>
          <a:p>
            <a:pPr lvl="1"/>
            <a:r>
              <a:rPr lang="en-US" sz="2000">
                <a:latin typeface="Ubuntu Light" panose="020B0304030602030204" pitchFamily="34" charset="0"/>
                <a:ea typeface="Noto Sans PhagsPa" panose="020B0502040504020204" pitchFamily="34" charset="0"/>
                <a:cs typeface="Noto Sans PhagsPa" panose="020B0502040504020204" pitchFamily="34" charset="0"/>
              </a:rPr>
              <a:t>e.g., ISP policing, </a:t>
            </a:r>
            <a:r>
              <a:rPr lang="en-US" sz="2000" err="1">
                <a:latin typeface="Ubuntu Light" panose="020B0304030602030204" pitchFamily="34" charset="0"/>
                <a:ea typeface="Noto Sans PhagsPa" panose="020B0502040504020204" pitchFamily="34" charset="0"/>
                <a:cs typeface="Noto Sans PhagsPa" panose="020B0502040504020204" pitchFamily="34" charset="0"/>
              </a:rPr>
              <a:t>bursty</a:t>
            </a:r>
            <a:r>
              <a:rPr lang="en-US" sz="2000">
                <a:latin typeface="Ubuntu Light" panose="020B0304030602030204" pitchFamily="34" charset="0"/>
                <a:ea typeface="Noto Sans PhagsPa" panose="020B0502040504020204" pitchFamily="34" charset="0"/>
                <a:cs typeface="Noto Sans PhagsPa" panose="020B0502040504020204" pitchFamily="34" charset="0"/>
              </a:rPr>
              <a:t> loss</a:t>
            </a:r>
          </a:p>
          <a:p>
            <a:pPr lvl="1"/>
            <a:endParaRPr lang="en-US">
              <a:latin typeface="Ubuntu Light" panose="020B0304030602030204" pitchFamily="34" charset="0"/>
              <a:ea typeface="Noto Sans PhagsPa" panose="020B0502040504020204" pitchFamily="34" charset="0"/>
              <a:cs typeface="Noto Sans PhagsPa" panose="020B0502040504020204" pitchFamily="34" charset="0"/>
            </a:endParaRPr>
          </a:p>
          <a:p>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Using protocols other than Cubic for estimation</a:t>
            </a:r>
          </a:p>
          <a:p>
            <a:pPr lvl="1"/>
            <a:r>
              <a:rPr lang="en-US" sz="2000">
                <a:latin typeface="Ubuntu Light" panose="020B0304030602030204" pitchFamily="34" charset="0"/>
                <a:ea typeface="Noto Sans PhagsPa" panose="020B0502040504020204" pitchFamily="34" charset="0"/>
                <a:cs typeface="Noto Sans PhagsPa" panose="020B0502040504020204" pitchFamily="34" charset="0"/>
              </a:rPr>
              <a:t>What can be learnt from other protocols?</a:t>
            </a:r>
          </a:p>
          <a:p>
            <a:pPr lvl="1"/>
            <a:endParaRPr lang="en-US" sz="2400">
              <a:latin typeface="Ubuntu Light" panose="020B0304030602030204" pitchFamily="34" charset="0"/>
              <a:ea typeface="Noto Sans PhagsPa" panose="020B0502040504020204" pitchFamily="34" charset="0"/>
              <a:cs typeface="Noto Sans PhagsPa" panose="020B0502040504020204" pitchFamily="34" charset="0"/>
            </a:endParaRPr>
          </a:p>
          <a:p>
            <a:r>
              <a:rPr lang="en-US" sz="2400">
                <a:solidFill>
                  <a:srgbClr val="002093"/>
                </a:solidFill>
                <a:latin typeface="Ubuntu Light" panose="020B0304030602030204" pitchFamily="34" charset="0"/>
                <a:ea typeface="Noto Sans PhagsPa" panose="020B0502040504020204" pitchFamily="34" charset="0"/>
                <a:cs typeface="Noto Sans PhagsPa" panose="020B0502040504020204" pitchFamily="34" charset="0"/>
              </a:rPr>
              <a:t>Selective active probing to better estimate network parameters</a:t>
            </a:r>
          </a:p>
          <a:p>
            <a:pPr lvl="1"/>
            <a:r>
              <a:rPr lang="en-US" sz="2000">
                <a:latin typeface="Ubuntu Light" panose="020B0304030602030204" pitchFamily="34" charset="0"/>
                <a:ea typeface="Noto Sans PhagsPa" panose="020B0502040504020204" pitchFamily="34" charset="0"/>
                <a:cs typeface="Noto Sans PhagsPa" panose="020B0502040504020204" pitchFamily="34" charset="0"/>
              </a:rPr>
              <a:t>Combination of passive and active probing to minimize disruptions to running services</a:t>
            </a:r>
            <a:endParaRPr lang="en-US" sz="2400">
              <a:solidFill>
                <a:srgbClr val="002060"/>
              </a:solidFill>
              <a:latin typeface="Ubuntu Light" panose="020B0304030602030204" pitchFamily="34" charset="0"/>
              <a:ea typeface="Noto Sans PhagsPa" panose="020B0502040504020204" pitchFamily="34" charset="0"/>
              <a:cs typeface="Noto Sans PhagsPa" panose="020B0502040504020204" pitchFamily="34" charset="0"/>
            </a:endParaRPr>
          </a:p>
          <a:p>
            <a:endParaRPr lang="en-US" sz="2400">
              <a:solidFill>
                <a:srgbClr val="002060"/>
              </a:solidFill>
              <a:latin typeface="Ubuntu Light" panose="020B0304030602030204" pitchFamily="34" charset="0"/>
              <a:ea typeface="Noto Sans PhagsPa" panose="020B0502040504020204" pitchFamily="34" charset="0"/>
              <a:cs typeface="Noto Sans PhagsPa" panose="020B0502040504020204" pitchFamily="34" charset="0"/>
            </a:endParaRPr>
          </a:p>
          <a:p>
            <a:r>
              <a:rPr lang="en-US" sz="2400">
                <a:solidFill>
                  <a:srgbClr val="002093"/>
                </a:solidFill>
                <a:latin typeface="Ubuntu Light" panose="020B0304030602030204" pitchFamily="34" charset="0"/>
                <a:ea typeface="Noto Sans PhagsPa" panose="020B0502040504020204" pitchFamily="34" charset="0"/>
                <a:cs typeface="Noto Sans PhagsPa" panose="020B0502040504020204" pitchFamily="34" charset="0"/>
              </a:rPr>
              <a:t>Bayesian optimization to fine-tune static parameters as well</a:t>
            </a:r>
          </a:p>
          <a:p>
            <a:pPr lvl="1"/>
            <a:r>
              <a:rPr lang="en-US" sz="2000">
                <a:latin typeface="Ubuntu Light" panose="020B0304030602030204" pitchFamily="34" charset="0"/>
                <a:ea typeface="Noto Sans PhagsPa" panose="020B0502040504020204" pitchFamily="34" charset="0"/>
                <a:cs typeface="Noto Sans PhagsPa" panose="020B0502040504020204" pitchFamily="34" charset="0"/>
              </a:rPr>
              <a:t>Joint optimization of static as well as dynamic parameters</a:t>
            </a:r>
          </a:p>
        </p:txBody>
      </p:sp>
    </p:spTree>
    <p:custDataLst>
      <p:tags r:id="rId1"/>
    </p:custDataLst>
    <p:extLst>
      <p:ext uri="{BB962C8B-B14F-4D97-AF65-F5344CB8AC3E}">
        <p14:creationId xmlns:p14="http://schemas.microsoft.com/office/powerpoint/2010/main" val="404905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Conclusion</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a:normAutofit/>
          </a:bodyPr>
          <a:lstStyle/>
          <a:p>
            <a:pPr>
              <a:lnSpc>
                <a:spcPct val="150000"/>
              </a:lnSpc>
            </a:pPr>
            <a:r>
              <a:rPr lang="en-US" sz="2400">
                <a:latin typeface="Ubuntu Light" panose="020B0304030602030204" pitchFamily="34" charset="0"/>
              </a:rPr>
              <a:t>We’ve presented iBox, a data-driven network path simulator which</a:t>
            </a:r>
            <a:endParaRPr lang="en-US" sz="2000">
              <a:latin typeface="Ubuntu Light" panose="020B0304030602030204" pitchFamily="34" charset="0"/>
            </a:endParaRPr>
          </a:p>
          <a:p>
            <a:pPr lvl="1">
              <a:lnSpc>
                <a:spcPct val="100000"/>
              </a:lnSpc>
            </a:pPr>
            <a:r>
              <a:rPr lang="en-US" sz="2000">
                <a:latin typeface="Ubuntu Light" panose="020B0304030602030204" pitchFamily="34" charset="0"/>
              </a:rPr>
              <a:t>Learns from real-world data</a:t>
            </a:r>
          </a:p>
          <a:p>
            <a:pPr lvl="1">
              <a:lnSpc>
                <a:spcPct val="100000"/>
              </a:lnSpc>
            </a:pPr>
            <a:r>
              <a:rPr lang="en-US" sz="2000">
                <a:latin typeface="Ubuntu Light" panose="020B0304030602030204" pitchFamily="34" charset="0"/>
              </a:rPr>
              <a:t>Recreates realistic scenarios for testing</a:t>
            </a:r>
          </a:p>
          <a:p>
            <a:pPr lvl="1">
              <a:lnSpc>
                <a:spcPct val="100000"/>
              </a:lnSpc>
            </a:pPr>
            <a:r>
              <a:rPr lang="en-US" sz="2000">
                <a:latin typeface="Ubuntu Light" panose="020B0304030602030204" pitchFamily="34" charset="0"/>
              </a:rPr>
              <a:t>Replicates real-world performance of protocols in simulation</a:t>
            </a:r>
          </a:p>
          <a:p>
            <a:endParaRPr lang="en-US" sz="900">
              <a:latin typeface="Ubuntu Light" panose="020B0304030602030204" pitchFamily="34" charset="0"/>
            </a:endParaRPr>
          </a:p>
          <a:p>
            <a:r>
              <a:rPr lang="en-US" sz="2400">
                <a:latin typeface="Ubuntu Light" panose="020B0304030602030204" pitchFamily="34" charset="0"/>
              </a:rPr>
              <a:t>Using data to create realism is an exciting direction but a lot of open challenges remain!</a:t>
            </a:r>
          </a:p>
          <a:p>
            <a:endParaRPr lang="en-US" sz="1000">
              <a:latin typeface="Ubuntu Light" panose="020B0304030602030204" pitchFamily="34" charset="0"/>
            </a:endParaRPr>
          </a:p>
          <a:p>
            <a:r>
              <a:rPr lang="en-US" sz="2400">
                <a:solidFill>
                  <a:srgbClr val="970021"/>
                </a:solidFill>
                <a:latin typeface="Ubuntu Light" panose="020B0304030602030204" pitchFamily="34" charset="0"/>
              </a:rPr>
              <a:t>iBox models are available for public download. Please check out the project website </a:t>
            </a:r>
            <a:r>
              <a:rPr lang="en-US" sz="2400">
                <a:solidFill>
                  <a:srgbClr val="002093"/>
                </a:solidFill>
                <a:latin typeface="Ubuntu Light" panose="020B0304030602030204" pitchFamily="34" charset="0"/>
              </a:rPr>
              <a:t>(</a:t>
            </a:r>
            <a:r>
              <a:rPr lang="en-US" sz="2400" u="sng">
                <a:solidFill>
                  <a:srgbClr val="0070C0"/>
                </a:solidFill>
                <a:latin typeface="Ubuntu Light" panose="020B0304030602030204" pitchFamily="34" charset="0"/>
                <a:hlinkClick r:id="rId4" action="ppaction://hlinkfile">
                  <a:extLst>
                    <a:ext uri="{A12FA001-AC4F-418D-AE19-62706E023703}">
                      <ahyp:hlinkClr xmlns:ahyp="http://schemas.microsoft.com/office/drawing/2018/hyperlinkcolor" val="tx"/>
                    </a:ext>
                  </a:extLst>
                </a:hlinkClick>
              </a:rPr>
              <a:t>aka.ms/ibox</a:t>
            </a:r>
            <a:r>
              <a:rPr lang="en-US" sz="2400">
                <a:solidFill>
                  <a:srgbClr val="002093"/>
                </a:solidFill>
                <a:latin typeface="Ubuntu Light" panose="020B0304030602030204" pitchFamily="34" charset="0"/>
              </a:rPr>
              <a:t>) </a:t>
            </a:r>
            <a:r>
              <a:rPr lang="en-US" sz="2400">
                <a:solidFill>
                  <a:srgbClr val="970021"/>
                </a:solidFill>
                <a:latin typeface="Ubuntu Light" panose="020B0304030602030204" pitchFamily="34" charset="0"/>
              </a:rPr>
              <a:t>for more details!</a:t>
            </a:r>
            <a:endParaRPr lang="en-US" sz="2400" u="sng">
              <a:solidFill>
                <a:srgbClr val="970021"/>
              </a:solidFill>
              <a:latin typeface="Ubuntu Light" panose="020B0304030602030204" pitchFamily="34" charset="0"/>
            </a:endParaRPr>
          </a:p>
        </p:txBody>
      </p:sp>
      <p:sp>
        <p:nvSpPr>
          <p:cNvPr id="6" name="TextBox 5">
            <a:extLst>
              <a:ext uri="{FF2B5EF4-FFF2-40B4-BE49-F238E27FC236}">
                <a16:creationId xmlns:a16="http://schemas.microsoft.com/office/drawing/2014/main" id="{BDE7C12C-04BF-AFD6-2254-12662E602F1F}"/>
              </a:ext>
            </a:extLst>
          </p:cNvPr>
          <p:cNvSpPr txBox="1"/>
          <p:nvPr/>
        </p:nvSpPr>
        <p:spPr>
          <a:xfrm>
            <a:off x="4845050" y="6100763"/>
            <a:ext cx="2501900" cy="584775"/>
          </a:xfrm>
          <a:prstGeom prst="rect">
            <a:avLst/>
          </a:prstGeom>
          <a:noFill/>
        </p:spPr>
        <p:txBody>
          <a:bodyPr wrap="square">
            <a:spAutoFit/>
          </a:bodyPr>
          <a:lstStyle/>
          <a:p>
            <a:pPr marL="0" indent="0">
              <a:buNone/>
            </a:pPr>
            <a:r>
              <a:rPr lang="en-US" sz="3200">
                <a:latin typeface="Ubuntu" panose="020B0504030602030204" pitchFamily="34" charset="0"/>
              </a:rPr>
              <a:t>Questions?</a:t>
            </a:r>
          </a:p>
        </p:txBody>
      </p:sp>
    </p:spTree>
    <p:custDataLst>
      <p:tags r:id="rId1"/>
    </p:custDataLst>
    <p:extLst>
      <p:ext uri="{BB962C8B-B14F-4D97-AF65-F5344CB8AC3E}">
        <p14:creationId xmlns:p14="http://schemas.microsoft.com/office/powerpoint/2010/main" val="9460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9DD2-F259-C2C9-AB68-C6DDF0395967}"/>
              </a:ext>
            </a:extLst>
          </p:cNvPr>
          <p:cNvSpPr>
            <a:spLocks noGrp="1"/>
          </p:cNvSpPr>
          <p:nvPr>
            <p:ph type="title"/>
          </p:nvPr>
        </p:nvSpPr>
        <p:spPr>
          <a:xfrm>
            <a:off x="838200" y="2766218"/>
            <a:ext cx="10515600" cy="1325563"/>
          </a:xfrm>
        </p:spPr>
        <p:txBody>
          <a:bodyPr/>
          <a:lstStyle/>
          <a:p>
            <a:pPr algn="ctr"/>
            <a:r>
              <a:rPr lang="en-US">
                <a:latin typeface="Ubuntu" panose="020B0504030602030204" pitchFamily="34" charset="0"/>
              </a:rPr>
              <a:t>Back up</a:t>
            </a:r>
          </a:p>
        </p:txBody>
      </p:sp>
    </p:spTree>
    <p:extLst>
      <p:ext uri="{BB962C8B-B14F-4D97-AF65-F5344CB8AC3E}">
        <p14:creationId xmlns:p14="http://schemas.microsoft.com/office/powerpoint/2010/main" val="427460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863A-EEF8-A892-C3D9-8BA8319086E9}"/>
              </a:ext>
            </a:extLst>
          </p:cNvPr>
          <p:cNvSpPr>
            <a:spLocks noGrp="1"/>
          </p:cNvSpPr>
          <p:nvPr>
            <p:ph type="title"/>
          </p:nvPr>
        </p:nvSpPr>
        <p:spPr/>
        <p:txBody>
          <a:bodyPr/>
          <a:lstStyle/>
          <a:p>
            <a:r>
              <a:rPr lang="en-US"/>
              <a:t>2</a:t>
            </a:r>
            <a:r>
              <a:rPr lang="en-US" baseline="30000"/>
              <a:t>nd</a:t>
            </a:r>
            <a:r>
              <a:rPr lang="en-US"/>
              <a:t> half flow</a:t>
            </a:r>
          </a:p>
        </p:txBody>
      </p:sp>
      <p:sp>
        <p:nvSpPr>
          <p:cNvPr id="3" name="Content Placeholder 2">
            <a:extLst>
              <a:ext uri="{FF2B5EF4-FFF2-40B4-BE49-F238E27FC236}">
                <a16:creationId xmlns:a16="http://schemas.microsoft.com/office/drawing/2014/main" id="{D2E46431-6E77-F36A-FA04-F3AA52467B76}"/>
              </a:ext>
            </a:extLst>
          </p:cNvPr>
          <p:cNvSpPr>
            <a:spLocks noGrp="1"/>
          </p:cNvSpPr>
          <p:nvPr>
            <p:ph idx="1"/>
          </p:nvPr>
        </p:nvSpPr>
        <p:spPr/>
        <p:txBody>
          <a:bodyPr>
            <a:normAutofit fontScale="70000" lnSpcReduction="20000"/>
          </a:bodyPr>
          <a:lstStyle/>
          <a:p>
            <a:r>
              <a:rPr lang="en-US"/>
              <a:t>Evaluation</a:t>
            </a:r>
          </a:p>
          <a:p>
            <a:pPr lvl="1"/>
            <a:r>
              <a:rPr lang="en-US"/>
              <a:t>Setup</a:t>
            </a:r>
          </a:p>
          <a:p>
            <a:pPr lvl="1"/>
            <a:r>
              <a:rPr lang="en-US"/>
              <a:t>Dataset: pantheon</a:t>
            </a:r>
          </a:p>
          <a:p>
            <a:pPr lvl="1"/>
            <a:r>
              <a:rPr lang="en-US"/>
              <a:t>What are we evaluating?</a:t>
            </a:r>
          </a:p>
          <a:p>
            <a:pPr lvl="2"/>
            <a:r>
              <a:rPr lang="en-US"/>
              <a:t>Static, NRCT, RCT, Overall evaluation</a:t>
            </a:r>
          </a:p>
          <a:p>
            <a:pPr lvl="2"/>
            <a:r>
              <a:rPr lang="en-US"/>
              <a:t>For purposes of this talk, I will focus only on NRCT, RCT, and overall evaluation</a:t>
            </a:r>
          </a:p>
          <a:p>
            <a:pPr lvl="1"/>
            <a:r>
              <a:rPr lang="en-US"/>
              <a:t>NRCT evaluation</a:t>
            </a:r>
          </a:p>
          <a:p>
            <a:pPr lvl="2"/>
            <a:r>
              <a:rPr lang="en-US"/>
              <a:t>Simulation, real-world</a:t>
            </a:r>
          </a:p>
          <a:p>
            <a:pPr lvl="1"/>
            <a:r>
              <a:rPr lang="en-US"/>
              <a:t>RCT evaluation</a:t>
            </a:r>
          </a:p>
          <a:p>
            <a:pPr lvl="2"/>
            <a:r>
              <a:rPr lang="en-US"/>
              <a:t>Simulation: to give a flavor of how RCT works, here are two sample results: one good and one decent</a:t>
            </a:r>
          </a:p>
          <a:p>
            <a:pPr lvl="1"/>
            <a:r>
              <a:rPr lang="en-US"/>
              <a:t>Overall evaluation</a:t>
            </a:r>
          </a:p>
          <a:p>
            <a:pPr lvl="2"/>
            <a:r>
              <a:rPr lang="en-US"/>
              <a:t>Evaluation methodology: train on A, test on B</a:t>
            </a:r>
          </a:p>
          <a:p>
            <a:pPr lvl="2"/>
            <a:r>
              <a:rPr lang="en-US"/>
              <a:t>Putting everything together, we test how well we’re able to predict the real-world performance of an application</a:t>
            </a:r>
          </a:p>
          <a:p>
            <a:pPr lvl="2"/>
            <a:r>
              <a:rPr lang="en-US"/>
              <a:t>First, results on A</a:t>
            </a:r>
          </a:p>
          <a:p>
            <a:pPr lvl="2"/>
            <a:r>
              <a:rPr lang="en-US"/>
              <a:t>Then, results on B even though B’s data was never used for training</a:t>
            </a:r>
          </a:p>
          <a:p>
            <a:r>
              <a:rPr lang="en-US"/>
              <a:t>Challenges and opportunities</a:t>
            </a:r>
          </a:p>
          <a:p>
            <a:r>
              <a:rPr lang="en-US"/>
              <a:t>Summary</a:t>
            </a:r>
          </a:p>
        </p:txBody>
      </p:sp>
    </p:spTree>
    <p:extLst>
      <p:ext uri="{BB962C8B-B14F-4D97-AF65-F5344CB8AC3E}">
        <p14:creationId xmlns:p14="http://schemas.microsoft.com/office/powerpoint/2010/main" val="319455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vert="horz" lIns="91440" tIns="45720" rIns="91440" bIns="45720" rtlCol="0" anchor="t">
            <a:normAutofit/>
          </a:bodyPr>
          <a:lstStyle/>
          <a:p>
            <a:r>
              <a:rPr lang="en-US">
                <a:latin typeface="Ubuntu Light" panose="020B0304030602030204" pitchFamily="34" charset="0"/>
              </a:rPr>
              <a:t>Example plot</a:t>
            </a:r>
          </a:p>
        </p:txBody>
      </p:sp>
      <p:sp>
        <p:nvSpPr>
          <p:cNvPr id="4" name="Oval 3">
            <a:extLst>
              <a:ext uri="{FF2B5EF4-FFF2-40B4-BE49-F238E27FC236}">
                <a16:creationId xmlns:a16="http://schemas.microsoft.com/office/drawing/2014/main" id="{C6B27214-E9EF-AEAB-62FD-1B9573D49386}"/>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D32619E-10CE-61D2-602B-89CE6EC72A04}"/>
              </a:ext>
            </a:extLst>
          </p:cNvPr>
          <p:cNvSpPr>
            <a:spLocks noGrp="1"/>
          </p:cNvSpPr>
          <p:nvPr>
            <p:ph type="title"/>
          </p:nvPr>
        </p:nvSpPr>
        <p:spPr>
          <a:xfrm>
            <a:off x="838200" y="365125"/>
            <a:ext cx="10515600" cy="1325563"/>
          </a:xfrm>
        </p:spPr>
        <p:txBody>
          <a:bodyPr>
            <a:norm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Reactive Cross Traffic (RCT)</a:t>
            </a:r>
            <a:endPar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Tree>
    <p:extLst>
      <p:ext uri="{BB962C8B-B14F-4D97-AF65-F5344CB8AC3E}">
        <p14:creationId xmlns:p14="http://schemas.microsoft.com/office/powerpoint/2010/main" val="157530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F41641A-6A3F-19EA-9882-12BCAD407E68}"/>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rm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Non-Reactive Cross Traffic (NRCT)</a:t>
            </a:r>
          </a:p>
        </p:txBody>
      </p:sp>
      <p:sp>
        <p:nvSpPr>
          <p:cNvPr id="10" name="Content Placeholder 2">
            <a:extLst>
              <a:ext uri="{FF2B5EF4-FFF2-40B4-BE49-F238E27FC236}">
                <a16:creationId xmlns:a16="http://schemas.microsoft.com/office/drawing/2014/main" id="{4AE1FE79-FA8C-2902-7C19-EF13F41166F8}"/>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1800">
                <a:latin typeface="Ubuntu Light" panose="020B0304030602030204" pitchFamily="34" charset="0"/>
                <a:ea typeface="Noto Sans PhagsPa" panose="020B0502040504020204" pitchFamily="34" charset="0"/>
                <a:cs typeface="Noto Sans PhagsPa" panose="020B0502040504020204" pitchFamily="34" charset="0"/>
              </a:rPr>
              <a:t>Why does it matter?</a:t>
            </a:r>
          </a:p>
        </p:txBody>
      </p:sp>
      <p:sp>
        <p:nvSpPr>
          <p:cNvPr id="5" name="Rectangle 4">
            <a:extLst>
              <a:ext uri="{FF2B5EF4-FFF2-40B4-BE49-F238E27FC236}">
                <a16:creationId xmlns:a16="http://schemas.microsoft.com/office/drawing/2014/main" id="{27E4D35B-B23A-53F8-7D7E-40C222CAEB6A}"/>
              </a:ext>
            </a:extLst>
          </p:cNvPr>
          <p:cNvSpPr/>
          <p:nvPr/>
        </p:nvSpPr>
        <p:spPr>
          <a:xfrm>
            <a:off x="2832100" y="3860800"/>
            <a:ext cx="237490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1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7825F35-7928-E7B2-F866-4F3C63B88791}"/>
              </a:ext>
            </a:extLst>
          </p:cNvPr>
          <p:cNvSpPr/>
          <p:nvPr/>
        </p:nvSpPr>
        <p:spPr>
          <a:xfrm>
            <a:off x="8139288" y="2134781"/>
            <a:ext cx="3474720" cy="1463040"/>
          </a:xfrm>
          <a:prstGeom prst="roundRect">
            <a:avLst/>
          </a:prstGeom>
          <a:no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Ubuntu" panose="020B0504030602030204" pitchFamily="34" charset="0"/>
              </a:rPr>
              <a:t>Calibrated simulators</a:t>
            </a:r>
          </a:p>
          <a:p>
            <a:pPr algn="ctr"/>
            <a:endParaRPr lang="en-US" sz="2000">
              <a:solidFill>
                <a:schemeClr val="tx1"/>
              </a:solidFill>
              <a:latin typeface="Ubuntu" panose="020B0504030602030204" pitchFamily="34" charset="0"/>
            </a:endParaRPr>
          </a:p>
          <a:p>
            <a:pPr algn="ctr"/>
            <a:r>
              <a:rPr lang="en-US" sz="1400" i="1">
                <a:solidFill>
                  <a:schemeClr val="tx1"/>
                </a:solidFill>
                <a:latin typeface="Ubuntu" panose="020B0504030602030204" pitchFamily="34" charset="0"/>
                <a:sym typeface="Wingdings" panose="05000000000000000000" pitchFamily="2" charset="2"/>
              </a:rPr>
              <a:t>Learn network parameters</a:t>
            </a:r>
            <a:endParaRPr lang="en-US" sz="1400">
              <a:solidFill>
                <a:schemeClr val="tx1"/>
              </a:solidFill>
              <a:latin typeface="Ubuntu" panose="020B0504030602030204" pitchFamily="34" charset="0"/>
            </a:endParaRPr>
          </a:p>
          <a:p>
            <a:pPr algn="ctr"/>
            <a:endParaRPr lang="en-US" sz="2000">
              <a:solidFill>
                <a:schemeClr val="tx1"/>
              </a:solidFill>
              <a:latin typeface="Ubuntu" panose="020B0504030602030204" pitchFamily="34" charset="0"/>
            </a:endParaRPr>
          </a:p>
          <a:p>
            <a:pPr algn="ctr"/>
            <a:r>
              <a:rPr lang="en-US" sz="1600">
                <a:solidFill>
                  <a:schemeClr val="tx1"/>
                </a:solidFill>
                <a:latin typeface="Ubuntu Light" panose="020B0304030602030204" pitchFamily="34" charset="0"/>
              </a:rPr>
              <a:t>e.g., Pantheon</a:t>
            </a:r>
          </a:p>
        </p:txBody>
      </p:sp>
      <p:sp>
        <p:nvSpPr>
          <p:cNvPr id="11" name="Rounded Rectangle 10">
            <a:extLst>
              <a:ext uri="{FF2B5EF4-FFF2-40B4-BE49-F238E27FC236}">
                <a16:creationId xmlns:a16="http://schemas.microsoft.com/office/drawing/2014/main" id="{F65A7422-E6BA-64A6-E790-54BF4CF8CC5B}"/>
              </a:ext>
            </a:extLst>
          </p:cNvPr>
          <p:cNvSpPr/>
          <p:nvPr/>
        </p:nvSpPr>
        <p:spPr>
          <a:xfrm>
            <a:off x="406400" y="2134783"/>
            <a:ext cx="3474720" cy="1463040"/>
          </a:xfrm>
          <a:prstGeom prst="roundRect">
            <a:avLst/>
          </a:prstGeom>
          <a:no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Ubuntu" panose="020B0504030602030204" pitchFamily="34" charset="0"/>
              </a:rPr>
              <a:t>Discrete-event simulation</a:t>
            </a:r>
          </a:p>
          <a:p>
            <a:pPr algn="ctr"/>
            <a:endParaRPr lang="en-US" sz="1400" i="1">
              <a:solidFill>
                <a:schemeClr val="tx1"/>
              </a:solidFill>
              <a:latin typeface="Ubuntu" panose="020B0504030602030204" pitchFamily="34" charset="0"/>
            </a:endParaRPr>
          </a:p>
          <a:p>
            <a:pPr algn="ctr"/>
            <a:r>
              <a:rPr lang="en-US" sz="1400" i="1">
                <a:solidFill>
                  <a:schemeClr val="tx1"/>
                </a:solidFill>
                <a:latin typeface="Ubuntu" panose="020B0504030602030204" pitchFamily="34" charset="0"/>
              </a:rPr>
              <a:t>String together network of </a:t>
            </a:r>
          </a:p>
          <a:p>
            <a:pPr algn="ctr"/>
            <a:r>
              <a:rPr lang="en-US" sz="1400" i="1">
                <a:solidFill>
                  <a:schemeClr val="tx1"/>
                </a:solidFill>
                <a:latin typeface="Ubuntu" panose="020B0504030602030204" pitchFamily="34" charset="0"/>
              </a:rPr>
              <a:t>simulated components</a:t>
            </a:r>
          </a:p>
          <a:p>
            <a:pPr algn="ctr"/>
            <a:endParaRPr lang="en-US" sz="1400">
              <a:solidFill>
                <a:schemeClr val="tx1"/>
              </a:solidFill>
              <a:latin typeface="Ubuntu" panose="020B0504030602030204" pitchFamily="34" charset="0"/>
            </a:endParaRPr>
          </a:p>
          <a:p>
            <a:pPr algn="ctr"/>
            <a:r>
              <a:rPr lang="en-US" sz="1400">
                <a:solidFill>
                  <a:schemeClr val="tx1"/>
                </a:solidFill>
                <a:latin typeface="Ubuntu Light" panose="020B0304030602030204" pitchFamily="34" charset="0"/>
              </a:rPr>
              <a:t>e.g., ns-2/3, </a:t>
            </a:r>
            <a:r>
              <a:rPr lang="en-US" sz="1400" err="1">
                <a:solidFill>
                  <a:schemeClr val="tx1"/>
                </a:solidFill>
                <a:latin typeface="Ubuntu Light" panose="020B0304030602030204" pitchFamily="34" charset="0"/>
              </a:rPr>
              <a:t>NetEm</a:t>
            </a:r>
            <a:r>
              <a:rPr lang="en-US" sz="1400">
                <a:solidFill>
                  <a:schemeClr val="tx1"/>
                </a:solidFill>
                <a:latin typeface="Ubuntu Light" panose="020B0304030602030204" pitchFamily="34" charset="0"/>
              </a:rPr>
              <a:t>, OPNET</a:t>
            </a:r>
          </a:p>
        </p:txBody>
      </p:sp>
      <p:sp>
        <p:nvSpPr>
          <p:cNvPr id="12" name="Rounded Rectangle 11">
            <a:extLst>
              <a:ext uri="{FF2B5EF4-FFF2-40B4-BE49-F238E27FC236}">
                <a16:creationId xmlns:a16="http://schemas.microsoft.com/office/drawing/2014/main" id="{9D719EF3-BFDD-96B1-AC2A-918E6898BB6B}"/>
              </a:ext>
            </a:extLst>
          </p:cNvPr>
          <p:cNvSpPr/>
          <p:nvPr/>
        </p:nvSpPr>
        <p:spPr>
          <a:xfrm>
            <a:off x="4272844" y="2134782"/>
            <a:ext cx="3474720" cy="1463040"/>
          </a:xfrm>
          <a:prstGeom prst="roundRect">
            <a:avLst/>
          </a:prstGeom>
          <a:no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Ubuntu" panose="020B0504030602030204" pitchFamily="34" charset="0"/>
              </a:rPr>
              <a:t>Trace-driven replay</a:t>
            </a:r>
          </a:p>
          <a:p>
            <a:pPr algn="ctr"/>
            <a:endParaRPr lang="en-US" sz="2000">
              <a:solidFill>
                <a:schemeClr val="tx1"/>
              </a:solidFill>
              <a:latin typeface="Ubuntu" panose="020B0504030602030204" pitchFamily="34" charset="0"/>
            </a:endParaRPr>
          </a:p>
          <a:p>
            <a:pPr algn="ctr"/>
            <a:r>
              <a:rPr lang="en-US" sz="1400" i="1">
                <a:solidFill>
                  <a:schemeClr val="tx1"/>
                </a:solidFill>
                <a:latin typeface="Ubuntu" panose="020B0504030602030204" pitchFamily="34" charset="0"/>
              </a:rPr>
              <a:t>Replay real-world traces</a:t>
            </a:r>
            <a:endParaRPr lang="en-US" sz="1400">
              <a:solidFill>
                <a:schemeClr val="tx1"/>
              </a:solidFill>
              <a:latin typeface="Ubuntu" panose="020B0504030602030204" pitchFamily="34" charset="0"/>
            </a:endParaRPr>
          </a:p>
          <a:p>
            <a:pPr algn="ctr"/>
            <a:endParaRPr lang="en-US">
              <a:solidFill>
                <a:schemeClr val="tx1"/>
              </a:solidFill>
              <a:latin typeface="Ubuntu Light" panose="020B0304030602030204" pitchFamily="34" charset="0"/>
            </a:endParaRPr>
          </a:p>
          <a:p>
            <a:pPr algn="ctr"/>
            <a:r>
              <a:rPr lang="en-US" sz="1600">
                <a:solidFill>
                  <a:schemeClr val="tx1"/>
                </a:solidFill>
                <a:latin typeface="Ubuntu Light" panose="020B0304030602030204" pitchFamily="34" charset="0"/>
              </a:rPr>
              <a:t>e.g., Cellsim/Mahimahi</a:t>
            </a:r>
          </a:p>
        </p:txBody>
      </p:sp>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Current state of network simulation</a:t>
            </a:r>
          </a:p>
        </p:txBody>
      </p:sp>
      <p:sp>
        <p:nvSpPr>
          <p:cNvPr id="5" name="Rounded Rectangle 4">
            <a:extLst>
              <a:ext uri="{FF2B5EF4-FFF2-40B4-BE49-F238E27FC236}">
                <a16:creationId xmlns:a16="http://schemas.microsoft.com/office/drawing/2014/main" id="{A093732D-6F5D-DCC2-7FE3-7DD8B533571A}"/>
              </a:ext>
            </a:extLst>
          </p:cNvPr>
          <p:cNvSpPr/>
          <p:nvPr/>
        </p:nvSpPr>
        <p:spPr>
          <a:xfrm>
            <a:off x="406400" y="3722514"/>
            <a:ext cx="3474720" cy="1463040"/>
          </a:xfrm>
          <a:prstGeom prst="roundRect">
            <a:avLst/>
          </a:prstGeom>
          <a:solidFill>
            <a:srgbClr val="217566"/>
          </a:solidFill>
          <a:ln>
            <a:solidFill>
              <a:srgbClr val="217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Ubuntu Light" panose="020B0304030602030204" pitchFamily="34" charset="0"/>
              </a:rPr>
              <a:t>Provides realistic behavior at component level …</a:t>
            </a:r>
          </a:p>
        </p:txBody>
      </p:sp>
      <p:sp>
        <p:nvSpPr>
          <p:cNvPr id="9" name="Rounded Rectangle 8">
            <a:extLst>
              <a:ext uri="{FF2B5EF4-FFF2-40B4-BE49-F238E27FC236}">
                <a16:creationId xmlns:a16="http://schemas.microsoft.com/office/drawing/2014/main" id="{7E1D8A58-A691-54EB-8678-AB43DE2971DF}"/>
              </a:ext>
            </a:extLst>
          </p:cNvPr>
          <p:cNvSpPr/>
          <p:nvPr/>
        </p:nvSpPr>
        <p:spPr>
          <a:xfrm>
            <a:off x="8139288" y="3722514"/>
            <a:ext cx="3474720" cy="1463040"/>
          </a:xfrm>
          <a:prstGeom prst="roundRect">
            <a:avLst/>
          </a:prstGeom>
          <a:solidFill>
            <a:srgbClr val="217566"/>
          </a:solidFill>
          <a:ln>
            <a:solidFill>
              <a:srgbClr val="217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Ubuntu Light" panose="020B0304030602030204" pitchFamily="34" charset="0"/>
              </a:rPr>
              <a:t>Learns values for network parameters …</a:t>
            </a:r>
          </a:p>
        </p:txBody>
      </p:sp>
      <p:sp>
        <p:nvSpPr>
          <p:cNvPr id="7" name="Rounded Rectangle 6">
            <a:extLst>
              <a:ext uri="{FF2B5EF4-FFF2-40B4-BE49-F238E27FC236}">
                <a16:creationId xmlns:a16="http://schemas.microsoft.com/office/drawing/2014/main" id="{F77D7436-B169-C075-0B62-EC805E1ED457}"/>
              </a:ext>
            </a:extLst>
          </p:cNvPr>
          <p:cNvSpPr/>
          <p:nvPr/>
        </p:nvSpPr>
        <p:spPr>
          <a:xfrm>
            <a:off x="4272844" y="3722514"/>
            <a:ext cx="3474720" cy="1463040"/>
          </a:xfrm>
          <a:prstGeom prst="roundRect">
            <a:avLst/>
          </a:prstGeom>
          <a:solidFill>
            <a:srgbClr val="217566"/>
          </a:solidFill>
          <a:ln>
            <a:solidFill>
              <a:srgbClr val="217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Ubuntu Light" panose="020B0304030602030204" pitchFamily="34" charset="0"/>
              </a:rPr>
              <a:t>Informed by data …</a:t>
            </a:r>
          </a:p>
        </p:txBody>
      </p:sp>
      <p:sp>
        <p:nvSpPr>
          <p:cNvPr id="6" name="Rounded Rectangle 5">
            <a:extLst>
              <a:ext uri="{FF2B5EF4-FFF2-40B4-BE49-F238E27FC236}">
                <a16:creationId xmlns:a16="http://schemas.microsoft.com/office/drawing/2014/main" id="{A6FC96E5-1FFB-D97B-DC73-0B2F9DC7C0C4}"/>
              </a:ext>
            </a:extLst>
          </p:cNvPr>
          <p:cNvSpPr/>
          <p:nvPr/>
        </p:nvSpPr>
        <p:spPr>
          <a:xfrm>
            <a:off x="406400" y="5310247"/>
            <a:ext cx="3474720" cy="1463040"/>
          </a:xfrm>
          <a:prstGeom prst="roundRect">
            <a:avLst/>
          </a:prstGeom>
          <a:solidFill>
            <a:srgbClr val="650116"/>
          </a:solidFill>
          <a:ln>
            <a:solidFill>
              <a:srgbClr val="65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Ubuntu Light" panose="020B0304030602030204" pitchFamily="34" charset="0"/>
              </a:rPr>
              <a:t>… but not informed by data!</a:t>
            </a:r>
          </a:p>
        </p:txBody>
      </p:sp>
      <p:sp>
        <p:nvSpPr>
          <p:cNvPr id="8" name="Rounded Rectangle 7">
            <a:extLst>
              <a:ext uri="{FF2B5EF4-FFF2-40B4-BE49-F238E27FC236}">
                <a16:creationId xmlns:a16="http://schemas.microsoft.com/office/drawing/2014/main" id="{195BC78D-3D5D-FBCA-327F-BF2392E3BA5E}"/>
              </a:ext>
            </a:extLst>
          </p:cNvPr>
          <p:cNvSpPr/>
          <p:nvPr/>
        </p:nvSpPr>
        <p:spPr>
          <a:xfrm>
            <a:off x="4272844" y="5310247"/>
            <a:ext cx="3474720" cy="1463040"/>
          </a:xfrm>
          <a:prstGeom prst="roundRect">
            <a:avLst/>
          </a:prstGeom>
          <a:solidFill>
            <a:srgbClr val="650116"/>
          </a:solidFill>
          <a:ln>
            <a:solidFill>
              <a:srgbClr val="65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Ubuntu Light" panose="020B0304030602030204" pitchFamily="34" charset="0"/>
              </a:rPr>
              <a:t>… but not realistic as it does not account for impact of a new, different sender under test</a:t>
            </a:r>
          </a:p>
        </p:txBody>
      </p:sp>
      <p:sp>
        <p:nvSpPr>
          <p:cNvPr id="10" name="Rounded Rectangle 9">
            <a:extLst>
              <a:ext uri="{FF2B5EF4-FFF2-40B4-BE49-F238E27FC236}">
                <a16:creationId xmlns:a16="http://schemas.microsoft.com/office/drawing/2014/main" id="{017C5F02-FA84-2103-22F6-A0FF28F41824}"/>
              </a:ext>
            </a:extLst>
          </p:cNvPr>
          <p:cNvSpPr/>
          <p:nvPr/>
        </p:nvSpPr>
        <p:spPr>
          <a:xfrm>
            <a:off x="8139288" y="5310247"/>
            <a:ext cx="3474720" cy="1463040"/>
          </a:xfrm>
          <a:prstGeom prst="roundRect">
            <a:avLst/>
          </a:prstGeom>
          <a:solidFill>
            <a:srgbClr val="650116"/>
          </a:solidFill>
          <a:ln>
            <a:solidFill>
              <a:srgbClr val="65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Ubuntu Light" panose="020B0304030602030204" pitchFamily="34" charset="0"/>
              </a:rPr>
              <a:t>… but does not model crucial network phenomena like cross-traffic</a:t>
            </a:r>
          </a:p>
        </p:txBody>
      </p:sp>
      <p:sp>
        <p:nvSpPr>
          <p:cNvPr id="16" name="Rounded Rectangle 15">
            <a:extLst>
              <a:ext uri="{FF2B5EF4-FFF2-40B4-BE49-F238E27FC236}">
                <a16:creationId xmlns:a16="http://schemas.microsoft.com/office/drawing/2014/main" id="{2B2DEBB4-AAD3-185C-5897-C296CD829064}"/>
              </a:ext>
            </a:extLst>
          </p:cNvPr>
          <p:cNvSpPr/>
          <p:nvPr/>
        </p:nvSpPr>
        <p:spPr>
          <a:xfrm>
            <a:off x="1" y="2112090"/>
            <a:ext cx="12047838" cy="4698268"/>
          </a:xfrm>
          <a:prstGeom prst="roundRect">
            <a:avLst/>
          </a:prstGeom>
          <a:solidFill>
            <a:schemeClr val="bg1">
              <a:alpha val="9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3472365-F050-CBDD-3209-4BD16202D434}"/>
              </a:ext>
            </a:extLst>
          </p:cNvPr>
          <p:cNvSpPr/>
          <p:nvPr/>
        </p:nvSpPr>
        <p:spPr>
          <a:xfrm>
            <a:off x="2905760" y="3314741"/>
            <a:ext cx="6208888" cy="1697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Can we do better?</a:t>
            </a:r>
          </a:p>
        </p:txBody>
      </p:sp>
    </p:spTree>
    <p:extLst>
      <p:ext uri="{BB962C8B-B14F-4D97-AF65-F5344CB8AC3E}">
        <p14:creationId xmlns:p14="http://schemas.microsoft.com/office/powerpoint/2010/main" val="107978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5" grpId="0" animBg="1"/>
      <p:bldP spid="9" grpId="0" animBg="1"/>
      <p:bldP spid="7" grpId="0" animBg="1"/>
      <p:bldP spid="6" grpId="0" animBg="1"/>
      <p:bldP spid="8" grpId="0" animBg="1"/>
      <p:bldP spid="10" grpId="0" animBg="1"/>
      <p:bldP spid="16" grpId="0" animBg="1"/>
      <p:bldP spid="16" grpId="1"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Reactive Cross Traffic (RCT)</a:t>
            </a:r>
          </a:p>
        </p:txBody>
      </p:sp>
      <p:sp>
        <p:nvSpPr>
          <p:cNvPr id="4" name="Oval 3">
            <a:extLst>
              <a:ext uri="{FF2B5EF4-FFF2-40B4-BE49-F238E27FC236}">
                <a16:creationId xmlns:a16="http://schemas.microsoft.com/office/drawing/2014/main" id="{C6B27214-E9EF-AEAB-62FD-1B9573D49386}"/>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E165E4A-69B4-59AC-F877-1C4D3EA316F5}"/>
              </a:ext>
            </a:extLst>
          </p:cNvPr>
          <p:cNvCxnSpPr>
            <a:cxnSpLocks/>
          </p:cNvCxnSpPr>
          <p:nvPr/>
        </p:nvCxnSpPr>
        <p:spPr>
          <a:xfrm>
            <a:off x="1289538" y="4738077"/>
            <a:ext cx="951913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B9E3AE-DA20-AE4F-1734-30D7B62996FF}"/>
              </a:ext>
            </a:extLst>
          </p:cNvPr>
          <p:cNvCxnSpPr/>
          <p:nvPr/>
        </p:nvCxnSpPr>
        <p:spPr>
          <a:xfrm>
            <a:off x="1289538" y="4550507"/>
            <a:ext cx="0" cy="375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7DDA93-86A8-3D0B-311E-AB8EB707C6E1}"/>
              </a:ext>
            </a:extLst>
          </p:cNvPr>
          <p:cNvCxnSpPr>
            <a:cxnSpLocks/>
          </p:cNvCxnSpPr>
          <p:nvPr/>
        </p:nvCxnSpPr>
        <p:spPr>
          <a:xfrm>
            <a:off x="10836030" y="4550507"/>
            <a:ext cx="0" cy="375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500E89-91F9-0ABD-F949-0658471F615B}"/>
              </a:ext>
            </a:extLst>
          </p:cNvPr>
          <p:cNvSpPr txBox="1"/>
          <p:nvPr/>
        </p:nvSpPr>
        <p:spPr>
          <a:xfrm>
            <a:off x="978877" y="4894954"/>
            <a:ext cx="685800" cy="461665"/>
          </a:xfrm>
          <a:prstGeom prst="rect">
            <a:avLst/>
          </a:prstGeom>
          <a:noFill/>
        </p:spPr>
        <p:txBody>
          <a:bodyPr wrap="square" rtlCol="0">
            <a:spAutoFit/>
          </a:bodyPr>
          <a:lstStyle/>
          <a:p>
            <a:r>
              <a:rPr lang="en-US" sz="2400">
                <a:latin typeface="Ubuntu" panose="020B0504030602030204" pitchFamily="34" charset="0"/>
              </a:rPr>
              <a:t>t=0</a:t>
            </a:r>
          </a:p>
        </p:txBody>
      </p:sp>
      <p:sp>
        <p:nvSpPr>
          <p:cNvPr id="18" name="TextBox 17">
            <a:extLst>
              <a:ext uri="{FF2B5EF4-FFF2-40B4-BE49-F238E27FC236}">
                <a16:creationId xmlns:a16="http://schemas.microsoft.com/office/drawing/2014/main" id="{BC6E0708-8258-40EB-17D9-8A6DEAA83D79}"/>
              </a:ext>
            </a:extLst>
          </p:cNvPr>
          <p:cNvSpPr txBox="1"/>
          <p:nvPr/>
        </p:nvSpPr>
        <p:spPr>
          <a:xfrm>
            <a:off x="10349523" y="4925646"/>
            <a:ext cx="1115645" cy="461665"/>
          </a:xfrm>
          <a:prstGeom prst="rect">
            <a:avLst/>
          </a:prstGeom>
          <a:noFill/>
        </p:spPr>
        <p:txBody>
          <a:bodyPr wrap="square" rtlCol="0">
            <a:spAutoFit/>
          </a:bodyPr>
          <a:lstStyle/>
          <a:p>
            <a:r>
              <a:rPr lang="en-US" sz="2400">
                <a:latin typeface="Ubuntu" panose="020B0504030602030204" pitchFamily="34" charset="0"/>
              </a:rPr>
              <a:t>t=20s</a:t>
            </a:r>
          </a:p>
        </p:txBody>
      </p:sp>
      <p:cxnSp>
        <p:nvCxnSpPr>
          <p:cNvPr id="25" name="Straight Connector 24">
            <a:extLst>
              <a:ext uri="{FF2B5EF4-FFF2-40B4-BE49-F238E27FC236}">
                <a16:creationId xmlns:a16="http://schemas.microsoft.com/office/drawing/2014/main" id="{3A7AB62D-7E6E-4700-AF8E-EF6A82BB7391}"/>
              </a:ext>
            </a:extLst>
          </p:cNvPr>
          <p:cNvCxnSpPr>
            <a:cxnSpLocks/>
          </p:cNvCxnSpPr>
          <p:nvPr/>
        </p:nvCxnSpPr>
        <p:spPr>
          <a:xfrm>
            <a:off x="2153137" y="4550507"/>
            <a:ext cx="0" cy="375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767B22-56E4-392F-FBB1-F7A6DD2BDA7C}"/>
              </a:ext>
            </a:extLst>
          </p:cNvPr>
          <p:cNvCxnSpPr>
            <a:cxnSpLocks/>
          </p:cNvCxnSpPr>
          <p:nvPr/>
        </p:nvCxnSpPr>
        <p:spPr>
          <a:xfrm>
            <a:off x="5908429" y="4550507"/>
            <a:ext cx="0" cy="375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88E0FBF-4A32-66EF-7F90-ADE0F99C0D6B}"/>
              </a:ext>
            </a:extLst>
          </p:cNvPr>
          <p:cNvSpPr txBox="1"/>
          <p:nvPr/>
        </p:nvSpPr>
        <p:spPr>
          <a:xfrm>
            <a:off x="1897182" y="4894954"/>
            <a:ext cx="873369" cy="461665"/>
          </a:xfrm>
          <a:prstGeom prst="rect">
            <a:avLst/>
          </a:prstGeom>
          <a:noFill/>
        </p:spPr>
        <p:txBody>
          <a:bodyPr wrap="square" rtlCol="0">
            <a:spAutoFit/>
          </a:bodyPr>
          <a:lstStyle/>
          <a:p>
            <a:r>
              <a:rPr lang="en-US" sz="2400">
                <a:latin typeface="Ubuntu" panose="020B0504030602030204" pitchFamily="34" charset="0"/>
              </a:rPr>
              <a:t>t=3s</a:t>
            </a:r>
          </a:p>
        </p:txBody>
      </p:sp>
      <p:sp>
        <p:nvSpPr>
          <p:cNvPr id="33" name="TextBox 32">
            <a:extLst>
              <a:ext uri="{FF2B5EF4-FFF2-40B4-BE49-F238E27FC236}">
                <a16:creationId xmlns:a16="http://schemas.microsoft.com/office/drawing/2014/main" id="{9C6F3FF5-5F67-DD13-E473-28FA91702833}"/>
              </a:ext>
            </a:extLst>
          </p:cNvPr>
          <p:cNvSpPr txBox="1"/>
          <p:nvPr/>
        </p:nvSpPr>
        <p:spPr>
          <a:xfrm>
            <a:off x="5502418" y="4879323"/>
            <a:ext cx="969110" cy="461665"/>
          </a:xfrm>
          <a:prstGeom prst="rect">
            <a:avLst/>
          </a:prstGeom>
          <a:noFill/>
        </p:spPr>
        <p:txBody>
          <a:bodyPr wrap="square" rtlCol="0">
            <a:spAutoFit/>
          </a:bodyPr>
          <a:lstStyle/>
          <a:p>
            <a:r>
              <a:rPr lang="en-US" sz="2400">
                <a:latin typeface="Ubuntu" panose="020B0504030602030204" pitchFamily="34" charset="0"/>
              </a:rPr>
              <a:t>t=10s</a:t>
            </a:r>
          </a:p>
        </p:txBody>
      </p:sp>
      <p:cxnSp>
        <p:nvCxnSpPr>
          <p:cNvPr id="37" name="Straight Arrow Connector 78">
            <a:extLst>
              <a:ext uri="{FF2B5EF4-FFF2-40B4-BE49-F238E27FC236}">
                <a16:creationId xmlns:a16="http://schemas.microsoft.com/office/drawing/2014/main" id="{054BDF33-547B-F46F-14C1-33EEE63105C4}"/>
              </a:ext>
            </a:extLst>
          </p:cNvPr>
          <p:cNvCxnSpPr>
            <a:cxnSpLocks/>
          </p:cNvCxnSpPr>
          <p:nvPr/>
        </p:nvCxnSpPr>
        <p:spPr>
          <a:xfrm flipH="1" flipV="1">
            <a:off x="2153137" y="4138394"/>
            <a:ext cx="3755292" cy="13564"/>
          </a:xfrm>
          <a:prstGeom prst="straightConnector1">
            <a:avLst/>
          </a:prstGeom>
          <a:ln w="57150" cmpd="sng">
            <a:solidFill>
              <a:srgbClr val="79001A"/>
            </a:solidFill>
            <a:prstDash val="sysDash"/>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4A1F42BF-0E47-009D-C885-FC39B194B856}"/>
              </a:ext>
            </a:extLst>
          </p:cNvPr>
          <p:cNvSpPr txBox="1"/>
          <p:nvPr/>
        </p:nvSpPr>
        <p:spPr>
          <a:xfrm>
            <a:off x="5729064" y="5463511"/>
            <a:ext cx="2211753" cy="461665"/>
          </a:xfrm>
          <a:prstGeom prst="rect">
            <a:avLst/>
          </a:prstGeom>
          <a:noFill/>
        </p:spPr>
        <p:txBody>
          <a:bodyPr wrap="square" rtlCol="0">
            <a:spAutoFit/>
          </a:bodyPr>
          <a:lstStyle/>
          <a:p>
            <a:r>
              <a:rPr lang="en-US" sz="2400">
                <a:latin typeface="Ubuntu" panose="020B0504030602030204" pitchFamily="34" charset="0"/>
              </a:rPr>
              <a:t>Vegas</a:t>
            </a:r>
          </a:p>
        </p:txBody>
      </p:sp>
      <p:cxnSp>
        <p:nvCxnSpPr>
          <p:cNvPr id="48" name="Straight Connector 47">
            <a:extLst>
              <a:ext uri="{FF2B5EF4-FFF2-40B4-BE49-F238E27FC236}">
                <a16:creationId xmlns:a16="http://schemas.microsoft.com/office/drawing/2014/main" id="{94146243-93D6-4916-AC7D-A825B8559EA4}"/>
              </a:ext>
            </a:extLst>
          </p:cNvPr>
          <p:cNvCxnSpPr>
            <a:cxnSpLocks/>
          </p:cNvCxnSpPr>
          <p:nvPr/>
        </p:nvCxnSpPr>
        <p:spPr>
          <a:xfrm>
            <a:off x="3773265" y="4550507"/>
            <a:ext cx="0" cy="375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51C1431-898F-4CFB-0A19-C593D7D3F895}"/>
              </a:ext>
            </a:extLst>
          </p:cNvPr>
          <p:cNvSpPr txBox="1"/>
          <p:nvPr/>
        </p:nvSpPr>
        <p:spPr>
          <a:xfrm>
            <a:off x="3393828" y="4894954"/>
            <a:ext cx="873369" cy="461665"/>
          </a:xfrm>
          <a:prstGeom prst="rect">
            <a:avLst/>
          </a:prstGeom>
          <a:noFill/>
        </p:spPr>
        <p:txBody>
          <a:bodyPr wrap="square" rtlCol="0">
            <a:spAutoFit/>
          </a:bodyPr>
          <a:lstStyle/>
          <a:p>
            <a:r>
              <a:rPr lang="en-US" sz="2400">
                <a:latin typeface="Ubuntu" panose="020B0504030602030204" pitchFamily="34" charset="0"/>
              </a:rPr>
              <a:t>t=5s</a:t>
            </a:r>
          </a:p>
        </p:txBody>
      </p:sp>
      <p:cxnSp>
        <p:nvCxnSpPr>
          <p:cNvPr id="52" name="Straight Connector 51">
            <a:extLst>
              <a:ext uri="{FF2B5EF4-FFF2-40B4-BE49-F238E27FC236}">
                <a16:creationId xmlns:a16="http://schemas.microsoft.com/office/drawing/2014/main" id="{4B5FEE45-465B-7ECD-1037-29345DC2E974}"/>
              </a:ext>
            </a:extLst>
          </p:cNvPr>
          <p:cNvCxnSpPr>
            <a:cxnSpLocks/>
          </p:cNvCxnSpPr>
          <p:nvPr/>
        </p:nvCxnSpPr>
        <p:spPr>
          <a:xfrm>
            <a:off x="8393724" y="4550507"/>
            <a:ext cx="0" cy="375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FF6BDED-D22A-8E6C-C45F-FDC087C4E543}"/>
              </a:ext>
            </a:extLst>
          </p:cNvPr>
          <p:cNvSpPr txBox="1"/>
          <p:nvPr/>
        </p:nvSpPr>
        <p:spPr>
          <a:xfrm>
            <a:off x="7917369" y="4894954"/>
            <a:ext cx="1115645" cy="461665"/>
          </a:xfrm>
          <a:prstGeom prst="rect">
            <a:avLst/>
          </a:prstGeom>
          <a:noFill/>
        </p:spPr>
        <p:txBody>
          <a:bodyPr wrap="square" rtlCol="0">
            <a:spAutoFit/>
          </a:bodyPr>
          <a:lstStyle/>
          <a:p>
            <a:r>
              <a:rPr lang="en-US" sz="2400">
                <a:latin typeface="Ubuntu" panose="020B0504030602030204" pitchFamily="34" charset="0"/>
              </a:rPr>
              <a:t>t=15s</a:t>
            </a:r>
          </a:p>
        </p:txBody>
      </p:sp>
      <p:cxnSp>
        <p:nvCxnSpPr>
          <p:cNvPr id="55" name="Straight Arrow Connector 78">
            <a:extLst>
              <a:ext uri="{FF2B5EF4-FFF2-40B4-BE49-F238E27FC236}">
                <a16:creationId xmlns:a16="http://schemas.microsoft.com/office/drawing/2014/main" id="{CC140EB0-1F82-5890-77C3-2F1B1B4FE5AF}"/>
              </a:ext>
            </a:extLst>
          </p:cNvPr>
          <p:cNvCxnSpPr>
            <a:cxnSpLocks/>
          </p:cNvCxnSpPr>
          <p:nvPr/>
        </p:nvCxnSpPr>
        <p:spPr>
          <a:xfrm flipH="1">
            <a:off x="3773265" y="5477583"/>
            <a:ext cx="4620459" cy="0"/>
          </a:xfrm>
          <a:prstGeom prst="straightConnector1">
            <a:avLst/>
          </a:prstGeom>
          <a:ln w="57150" cmpd="sng">
            <a:solidFill>
              <a:srgbClr val="79001A"/>
            </a:solidFill>
            <a:prstDash val="sysDash"/>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56" name="TextBox 55">
            <a:extLst>
              <a:ext uri="{FF2B5EF4-FFF2-40B4-BE49-F238E27FC236}">
                <a16:creationId xmlns:a16="http://schemas.microsoft.com/office/drawing/2014/main" id="{3480616D-9578-4B9A-2E55-3D3473149EF6}"/>
              </a:ext>
            </a:extLst>
          </p:cNvPr>
          <p:cNvSpPr txBox="1"/>
          <p:nvPr/>
        </p:nvSpPr>
        <p:spPr>
          <a:xfrm>
            <a:off x="3517311" y="3719424"/>
            <a:ext cx="2211753" cy="461665"/>
          </a:xfrm>
          <a:prstGeom prst="rect">
            <a:avLst/>
          </a:prstGeom>
          <a:noFill/>
        </p:spPr>
        <p:txBody>
          <a:bodyPr wrap="square" rtlCol="0">
            <a:spAutoFit/>
          </a:bodyPr>
          <a:lstStyle/>
          <a:p>
            <a:r>
              <a:rPr lang="en-US" sz="2400">
                <a:latin typeface="Ubuntu" panose="020B0504030602030204" pitchFamily="34" charset="0"/>
              </a:rPr>
              <a:t>Cubic</a:t>
            </a:r>
          </a:p>
        </p:txBody>
      </p:sp>
      <p:sp>
        <p:nvSpPr>
          <p:cNvPr id="22" name="Content Placeholder 2">
            <a:extLst>
              <a:ext uri="{FF2B5EF4-FFF2-40B4-BE49-F238E27FC236}">
                <a16:creationId xmlns:a16="http://schemas.microsoft.com/office/drawing/2014/main" id="{729F23FD-6E23-5096-D3F8-817474AAF9B6}"/>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Ubuntu Light" panose="020B0304030602030204" pitchFamily="34" charset="0"/>
                <a:ea typeface="Noto Sans PhagsPa" panose="020B0502040504020204" pitchFamily="34" charset="0"/>
                <a:cs typeface="Noto Sans PhagsPa" panose="020B0502040504020204" pitchFamily="34" charset="0"/>
              </a:rPr>
              <a:t>Idea: Model cross-traffic as a set of reactive TCP flows </a:t>
            </a:r>
            <a:r>
              <a:rPr lang="en-US" sz="1800">
                <a:latin typeface="Ubuntu Light" panose="020B0304030602030204" pitchFamily="34" charset="0"/>
                <a:ea typeface="Noto Sans PhagsPa" panose="020B0502040504020204" pitchFamily="34" charset="0"/>
                <a:cs typeface="Noto Sans PhagsPa" panose="020B0502040504020204" pitchFamily="34" charset="0"/>
                <a:sym typeface="Wingdings" pitchFamily="2" charset="2"/>
              </a:rPr>
              <a:t> </a:t>
            </a:r>
            <a:r>
              <a:rPr lang="en-US" sz="1800" b="1">
                <a:solidFill>
                  <a:srgbClr val="650116"/>
                </a:solidFill>
                <a:latin typeface="Ubuntu Light" panose="020B0304030602030204" pitchFamily="34" charset="0"/>
                <a:ea typeface="Noto Sans PhagsPa" panose="020B0502040504020204" pitchFamily="34" charset="0"/>
                <a:cs typeface="Noto Sans PhagsPa" panose="020B0502040504020204" pitchFamily="34" charset="0"/>
                <a:sym typeface="Wingdings" pitchFamily="2" charset="2"/>
              </a:rPr>
              <a:t>Reactive Cross Traffic (RCT)</a:t>
            </a:r>
            <a:endParaRPr lang="en-US" sz="1800" b="1">
              <a:solidFill>
                <a:srgbClr val="650116"/>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24" name="TextBox 23">
            <a:extLst>
              <a:ext uri="{FF2B5EF4-FFF2-40B4-BE49-F238E27FC236}">
                <a16:creationId xmlns:a16="http://schemas.microsoft.com/office/drawing/2014/main" id="{3D4A7303-56C2-35A6-FD33-34CDC73244D8}"/>
              </a:ext>
            </a:extLst>
          </p:cNvPr>
          <p:cNvSpPr txBox="1"/>
          <p:nvPr/>
        </p:nvSpPr>
        <p:spPr>
          <a:xfrm>
            <a:off x="3830512" y="2703044"/>
            <a:ext cx="4114796" cy="715089"/>
          </a:xfrm>
          <a:prstGeom prst="roundRect">
            <a:avLst/>
          </a:prstGeom>
          <a:noFill/>
          <a:ln w="28575">
            <a:solidFill>
              <a:srgbClr val="79001A"/>
            </a:solidFill>
            <a:prstDash val="dash"/>
          </a:ln>
        </p:spPr>
        <p:txBody>
          <a:bodyPr wrap="square">
            <a:spAutoFit/>
          </a:bodyPr>
          <a:lstStyle/>
          <a:p>
            <a:r>
              <a:rPr lang="en-US">
                <a:latin typeface="Monaco" pitchFamily="2" charset="77"/>
                <a:ea typeface="Noto Sans PhagsPa" panose="020B0502040504020204" pitchFamily="34" charset="0"/>
                <a:cs typeface="Noto Sans PhagsPa" panose="020B0502040504020204" pitchFamily="34" charset="0"/>
              </a:rPr>
              <a:t>&lt;Cubic, start: 3s, end: 10s&gt;</a:t>
            </a:r>
          </a:p>
          <a:p>
            <a:r>
              <a:rPr lang="en-US">
                <a:latin typeface="Monaco" pitchFamily="2" charset="77"/>
                <a:ea typeface="Noto Sans PhagsPa" panose="020B0502040504020204" pitchFamily="34" charset="0"/>
                <a:cs typeface="Noto Sans PhagsPa" panose="020B0502040504020204" pitchFamily="34" charset="0"/>
              </a:rPr>
              <a:t>&lt;Vegas, start: 5s, end: 15s&gt; </a:t>
            </a:r>
          </a:p>
        </p:txBody>
      </p:sp>
      <p:pic>
        <p:nvPicPr>
          <p:cNvPr id="8" name="Graphic 7" descr="Lightbulb and gear with solid fill">
            <a:extLst>
              <a:ext uri="{FF2B5EF4-FFF2-40B4-BE49-F238E27FC236}">
                <a16:creationId xmlns:a16="http://schemas.microsoft.com/office/drawing/2014/main" id="{69848F9E-CAD6-A137-2623-96A4722B6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964429">
            <a:off x="47261" y="1577935"/>
            <a:ext cx="914400" cy="914400"/>
          </a:xfrm>
          <a:prstGeom prst="rect">
            <a:avLst/>
          </a:prstGeom>
        </p:spPr>
      </p:pic>
      <p:sp>
        <p:nvSpPr>
          <p:cNvPr id="30" name="Rounded Rectangle 29">
            <a:extLst>
              <a:ext uri="{FF2B5EF4-FFF2-40B4-BE49-F238E27FC236}">
                <a16:creationId xmlns:a16="http://schemas.microsoft.com/office/drawing/2014/main" id="{30574200-22A3-FBD5-ED44-E91333625FC2}"/>
              </a:ext>
            </a:extLst>
          </p:cNvPr>
          <p:cNvSpPr/>
          <p:nvPr/>
        </p:nvSpPr>
        <p:spPr>
          <a:xfrm>
            <a:off x="25188" y="2159732"/>
            <a:ext cx="12047838" cy="4698268"/>
          </a:xfrm>
          <a:prstGeom prst="roundRect">
            <a:avLst/>
          </a:prstGeom>
          <a:solidFill>
            <a:schemeClr val="bg1">
              <a:alpha val="9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11A984D6-2BCA-290A-5F3A-00E4F3EF380E}"/>
              </a:ext>
            </a:extLst>
          </p:cNvPr>
          <p:cNvSpPr/>
          <p:nvPr/>
        </p:nvSpPr>
        <p:spPr>
          <a:xfrm>
            <a:off x="488568" y="3303281"/>
            <a:ext cx="11214864" cy="1697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We use Bayesian Optimization-based search to look for the start and stop times of these flows</a:t>
            </a:r>
          </a:p>
        </p:txBody>
      </p:sp>
    </p:spTree>
    <p:extLst>
      <p:ext uri="{BB962C8B-B14F-4D97-AF65-F5344CB8AC3E}">
        <p14:creationId xmlns:p14="http://schemas.microsoft.com/office/powerpoint/2010/main" val="36562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32" presetClass="emph" presetSubtype="0" repeatCount="3000" fill="hold" nodeType="withEffect">
                                  <p:stCondLst>
                                    <p:cond delay="0"/>
                                  </p:stCondLst>
                                  <p:childTnLst>
                                    <p:animRot by="120000">
                                      <p:cBhvr>
                                        <p:cTn id="10" dur="50" fill="hold">
                                          <p:stCondLst>
                                            <p:cond delay="0"/>
                                          </p:stCondLst>
                                        </p:cTn>
                                        <p:tgtEl>
                                          <p:spTgt spid="8"/>
                                        </p:tgtEl>
                                        <p:attrNameLst>
                                          <p:attrName>r</p:attrName>
                                        </p:attrNameLst>
                                      </p:cBhvr>
                                    </p:animRot>
                                    <p:animRot by="-240000">
                                      <p:cBhvr>
                                        <p:cTn id="11" dur="100" fill="hold">
                                          <p:stCondLst>
                                            <p:cond delay="100"/>
                                          </p:stCondLst>
                                        </p:cTn>
                                        <p:tgtEl>
                                          <p:spTgt spid="8"/>
                                        </p:tgtEl>
                                        <p:attrNameLst>
                                          <p:attrName>r</p:attrName>
                                        </p:attrNameLst>
                                      </p:cBhvr>
                                    </p:animRot>
                                    <p:animRot by="240000">
                                      <p:cBhvr>
                                        <p:cTn id="12" dur="100" fill="hold">
                                          <p:stCondLst>
                                            <p:cond delay="200"/>
                                          </p:stCondLst>
                                        </p:cTn>
                                        <p:tgtEl>
                                          <p:spTgt spid="8"/>
                                        </p:tgtEl>
                                        <p:attrNameLst>
                                          <p:attrName>r</p:attrName>
                                        </p:attrNameLst>
                                      </p:cBhvr>
                                    </p:animRot>
                                    <p:animRot by="-240000">
                                      <p:cBhvr>
                                        <p:cTn id="13" dur="100" fill="hold">
                                          <p:stCondLst>
                                            <p:cond delay="300"/>
                                          </p:stCondLst>
                                        </p:cTn>
                                        <p:tgtEl>
                                          <p:spTgt spid="8"/>
                                        </p:tgtEl>
                                        <p:attrNameLst>
                                          <p:attrName>r</p:attrName>
                                        </p:attrNameLst>
                                      </p:cBhvr>
                                    </p:animRot>
                                    <p:animRot by="120000">
                                      <p:cBhvr>
                                        <p:cTn id="14" dur="100" fill="hold">
                                          <p:stCondLst>
                                            <p:cond delay="400"/>
                                          </p:stCondLst>
                                        </p:cTn>
                                        <p:tgtEl>
                                          <p:spTgt spid="8"/>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1" grpId="0"/>
      <p:bldP spid="33" grpId="0"/>
      <p:bldP spid="44" grpId="0"/>
      <p:bldP spid="50" grpId="0"/>
      <p:bldP spid="54" grpId="0"/>
      <p:bldP spid="56" grpId="0"/>
      <p:bldP spid="24" grpId="0" animBg="1"/>
      <p:bldP spid="30" grpId="0" animBg="1"/>
      <p:bldP spid="30" grpId="1"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descr="Thought bubble outline">
            <a:extLst>
              <a:ext uri="{FF2B5EF4-FFF2-40B4-BE49-F238E27FC236}">
                <a16:creationId xmlns:a16="http://schemas.microsoft.com/office/drawing/2014/main" id="{F4F6FB6A-C535-CF78-83EC-A556E9236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47" y="2581322"/>
            <a:ext cx="3888803" cy="3888803"/>
          </a:xfrm>
          <a:prstGeom prst="rect">
            <a:avLst/>
          </a:prstGeom>
        </p:spPr>
      </p:pic>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Promising use-case: A/B testing</a:t>
            </a:r>
          </a:p>
        </p:txBody>
      </p:sp>
      <p:sp>
        <p:nvSpPr>
          <p:cNvPr id="4" name="Oval 3">
            <a:extLst>
              <a:ext uri="{FF2B5EF4-FFF2-40B4-BE49-F238E27FC236}">
                <a16:creationId xmlns:a16="http://schemas.microsoft.com/office/drawing/2014/main" id="{2A0910C4-79FD-A54E-D57A-26EDB0DE4EFB}"/>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rogrammer female with solid fill">
            <a:extLst>
              <a:ext uri="{FF2B5EF4-FFF2-40B4-BE49-F238E27FC236}">
                <a16:creationId xmlns:a16="http://schemas.microsoft.com/office/drawing/2014/main" id="{49A84067-1D0D-60B8-B08A-E2F6A3E86F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226" y="5991860"/>
            <a:ext cx="640080" cy="640080"/>
          </a:xfrm>
          <a:prstGeom prst="rect">
            <a:avLst/>
          </a:prstGeom>
        </p:spPr>
      </p:pic>
      <p:pic>
        <p:nvPicPr>
          <p:cNvPr id="10" name="Graphic 9" descr="Programmer male with solid fill">
            <a:extLst>
              <a:ext uri="{FF2B5EF4-FFF2-40B4-BE49-F238E27FC236}">
                <a16:creationId xmlns:a16="http://schemas.microsoft.com/office/drawing/2014/main" id="{5E7731CF-F925-015B-1417-548A3B6AB0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15" y="5991860"/>
            <a:ext cx="640080" cy="640080"/>
          </a:xfrm>
          <a:prstGeom prst="rect">
            <a:avLst/>
          </a:prstGeom>
        </p:spPr>
      </p:pic>
      <p:pic>
        <p:nvPicPr>
          <p:cNvPr id="11" name="Graphic 10" descr="Programmer female with solid fill">
            <a:extLst>
              <a:ext uri="{FF2B5EF4-FFF2-40B4-BE49-F238E27FC236}">
                <a16:creationId xmlns:a16="http://schemas.microsoft.com/office/drawing/2014/main" id="{B8D569B3-BF7C-C83D-2097-BEC1DDFCA4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137" y="5991860"/>
            <a:ext cx="640080" cy="640080"/>
          </a:xfrm>
          <a:prstGeom prst="rect">
            <a:avLst/>
          </a:prstGeom>
        </p:spPr>
      </p:pic>
      <p:pic>
        <p:nvPicPr>
          <p:cNvPr id="14" name="Graphic 13" descr="Smart Phone">
            <a:extLst>
              <a:ext uri="{FF2B5EF4-FFF2-40B4-BE49-F238E27FC236}">
                <a16:creationId xmlns:a16="http://schemas.microsoft.com/office/drawing/2014/main" id="{486EC3D1-B6B5-6A86-C9E9-AFF3181ACB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5957" y="5990467"/>
            <a:ext cx="640080" cy="640080"/>
          </a:xfrm>
          <a:prstGeom prst="rect">
            <a:avLst/>
          </a:prstGeom>
        </p:spPr>
      </p:pic>
      <p:pic>
        <p:nvPicPr>
          <p:cNvPr id="15" name="Graphic 14" descr="Laptop">
            <a:extLst>
              <a:ext uri="{FF2B5EF4-FFF2-40B4-BE49-F238E27FC236}">
                <a16:creationId xmlns:a16="http://schemas.microsoft.com/office/drawing/2014/main" id="{F9271133-E5C7-D9F6-E764-796692E0A2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36743" y="5990467"/>
            <a:ext cx="640080" cy="640080"/>
          </a:xfrm>
          <a:prstGeom prst="rect">
            <a:avLst/>
          </a:prstGeom>
        </p:spPr>
      </p:pic>
      <p:pic>
        <p:nvPicPr>
          <p:cNvPr id="16" name="Graphic 15" descr="Computer">
            <a:extLst>
              <a:ext uri="{FF2B5EF4-FFF2-40B4-BE49-F238E27FC236}">
                <a16:creationId xmlns:a16="http://schemas.microsoft.com/office/drawing/2014/main" id="{DE6EA2B4-E1BA-F7A3-487D-A24A2DCA32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31245" y="5991860"/>
            <a:ext cx="640080" cy="640080"/>
          </a:xfrm>
          <a:prstGeom prst="rect">
            <a:avLst/>
          </a:prstGeom>
        </p:spPr>
      </p:pic>
      <p:pic>
        <p:nvPicPr>
          <p:cNvPr id="23" name="Graphic 22" descr="Cloud with solid fill">
            <a:extLst>
              <a:ext uri="{FF2B5EF4-FFF2-40B4-BE49-F238E27FC236}">
                <a16:creationId xmlns:a16="http://schemas.microsoft.com/office/drawing/2014/main" id="{56FF24AA-50AD-5D11-FF3B-3E18DFC4D6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26068" y="318713"/>
            <a:ext cx="7322034" cy="6331434"/>
          </a:xfrm>
          <a:prstGeom prst="rect">
            <a:avLst/>
          </a:prstGeom>
        </p:spPr>
      </p:pic>
      <p:pic>
        <p:nvPicPr>
          <p:cNvPr id="25" name="Graphic 24" descr="Server with solid fill">
            <a:extLst>
              <a:ext uri="{FF2B5EF4-FFF2-40B4-BE49-F238E27FC236}">
                <a16:creationId xmlns:a16="http://schemas.microsoft.com/office/drawing/2014/main" id="{72895CFA-962C-DB39-6BAF-B43A46BE6A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05103" y="3551898"/>
            <a:ext cx="914400" cy="914400"/>
          </a:xfrm>
          <a:prstGeom prst="rect">
            <a:avLst/>
          </a:prstGeom>
        </p:spPr>
      </p:pic>
      <p:pic>
        <p:nvPicPr>
          <p:cNvPr id="26" name="Graphic 25" descr="Server with solid fill">
            <a:extLst>
              <a:ext uri="{FF2B5EF4-FFF2-40B4-BE49-F238E27FC236}">
                <a16:creationId xmlns:a16="http://schemas.microsoft.com/office/drawing/2014/main" id="{3E00E1EC-F362-4DFA-E07A-BB67D0E0D9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99344" y="3544094"/>
            <a:ext cx="914400" cy="914400"/>
          </a:xfrm>
          <a:prstGeom prst="rect">
            <a:avLst/>
          </a:prstGeom>
        </p:spPr>
      </p:pic>
      <p:pic>
        <p:nvPicPr>
          <p:cNvPr id="27" name="Graphic 26" descr="Server with solid fill">
            <a:extLst>
              <a:ext uri="{FF2B5EF4-FFF2-40B4-BE49-F238E27FC236}">
                <a16:creationId xmlns:a16="http://schemas.microsoft.com/office/drawing/2014/main" id="{701DBC57-1232-8EC9-6D04-07CF74C961E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76823" y="3551898"/>
            <a:ext cx="914400" cy="914400"/>
          </a:xfrm>
          <a:prstGeom prst="rect">
            <a:avLst/>
          </a:prstGeom>
        </p:spPr>
      </p:pic>
      <p:pic>
        <p:nvPicPr>
          <p:cNvPr id="28" name="Graphic 27" descr="Server with solid fill">
            <a:extLst>
              <a:ext uri="{FF2B5EF4-FFF2-40B4-BE49-F238E27FC236}">
                <a16:creationId xmlns:a16="http://schemas.microsoft.com/office/drawing/2014/main" id="{F4E0B9BC-2C9B-2858-1B65-702C82DD336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18561" y="2570030"/>
            <a:ext cx="914400" cy="914400"/>
          </a:xfrm>
          <a:prstGeom prst="rect">
            <a:avLst/>
          </a:prstGeom>
        </p:spPr>
      </p:pic>
      <p:pic>
        <p:nvPicPr>
          <p:cNvPr id="29" name="Graphic 28" descr="Server with solid fill">
            <a:extLst>
              <a:ext uri="{FF2B5EF4-FFF2-40B4-BE49-F238E27FC236}">
                <a16:creationId xmlns:a16="http://schemas.microsoft.com/office/drawing/2014/main" id="{D18A61B5-C929-DB5E-9991-A720E70030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72778" y="2570030"/>
            <a:ext cx="914400" cy="914400"/>
          </a:xfrm>
          <a:prstGeom prst="rect">
            <a:avLst/>
          </a:prstGeom>
        </p:spPr>
      </p:pic>
      <p:sp>
        <p:nvSpPr>
          <p:cNvPr id="38" name="7-Point Star 37">
            <a:extLst>
              <a:ext uri="{FF2B5EF4-FFF2-40B4-BE49-F238E27FC236}">
                <a16:creationId xmlns:a16="http://schemas.microsoft.com/office/drawing/2014/main" id="{25D47943-1393-7B77-8ECB-BBF952087009}"/>
              </a:ext>
            </a:extLst>
          </p:cNvPr>
          <p:cNvSpPr>
            <a:spLocks noChangeAspect="1"/>
          </p:cNvSpPr>
          <p:nvPr/>
        </p:nvSpPr>
        <p:spPr>
          <a:xfrm rot="20760961">
            <a:off x="590447" y="5162629"/>
            <a:ext cx="1567482" cy="1567482"/>
          </a:xfrm>
          <a:prstGeom prst="star7">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panose="020B0504030602030204" pitchFamily="34" charset="0"/>
              </a:rPr>
              <a:t>New Feature</a:t>
            </a:r>
          </a:p>
        </p:txBody>
      </p:sp>
      <p:pic>
        <p:nvPicPr>
          <p:cNvPr id="47" name="Graphic 46" descr="Server with solid fill">
            <a:extLst>
              <a:ext uri="{FF2B5EF4-FFF2-40B4-BE49-F238E27FC236}">
                <a16:creationId xmlns:a16="http://schemas.microsoft.com/office/drawing/2014/main" id="{BFAB5285-D439-095F-035F-97C4F7D1CDF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07005" y="3554455"/>
            <a:ext cx="914400" cy="914400"/>
          </a:xfrm>
          <a:prstGeom prst="rect">
            <a:avLst/>
          </a:prstGeom>
        </p:spPr>
      </p:pic>
      <p:pic>
        <p:nvPicPr>
          <p:cNvPr id="48" name="Graphic 47" descr="Server with solid fill">
            <a:extLst>
              <a:ext uri="{FF2B5EF4-FFF2-40B4-BE49-F238E27FC236}">
                <a16:creationId xmlns:a16="http://schemas.microsoft.com/office/drawing/2014/main" id="{D200BD83-5261-E2CE-0497-2F89A38ECF2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06440" y="3557016"/>
            <a:ext cx="914400" cy="914400"/>
          </a:xfrm>
          <a:prstGeom prst="rect">
            <a:avLst/>
          </a:prstGeom>
        </p:spPr>
      </p:pic>
      <p:sp>
        <p:nvSpPr>
          <p:cNvPr id="61" name="TextBox 60">
            <a:extLst>
              <a:ext uri="{FF2B5EF4-FFF2-40B4-BE49-F238E27FC236}">
                <a16:creationId xmlns:a16="http://schemas.microsoft.com/office/drawing/2014/main" id="{15BBD9CC-6E9A-A29E-2D6E-BB607FB32178}"/>
              </a:ext>
            </a:extLst>
          </p:cNvPr>
          <p:cNvSpPr txBox="1"/>
          <p:nvPr/>
        </p:nvSpPr>
        <p:spPr>
          <a:xfrm>
            <a:off x="6723692" y="3386981"/>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2" name="TextBox 61">
            <a:extLst>
              <a:ext uri="{FF2B5EF4-FFF2-40B4-BE49-F238E27FC236}">
                <a16:creationId xmlns:a16="http://schemas.microsoft.com/office/drawing/2014/main" id="{8DD0F816-2D27-19C5-5A48-2CCC2AA8D975}"/>
              </a:ext>
            </a:extLst>
          </p:cNvPr>
          <p:cNvSpPr txBox="1"/>
          <p:nvPr/>
        </p:nvSpPr>
        <p:spPr>
          <a:xfrm>
            <a:off x="7776014" y="4368116"/>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3" name="TextBox 62">
            <a:extLst>
              <a:ext uri="{FF2B5EF4-FFF2-40B4-BE49-F238E27FC236}">
                <a16:creationId xmlns:a16="http://schemas.microsoft.com/office/drawing/2014/main" id="{849052DF-D5FD-724E-9DAF-FC37F2C759F0}"/>
              </a:ext>
            </a:extLst>
          </p:cNvPr>
          <p:cNvSpPr txBox="1"/>
          <p:nvPr/>
        </p:nvSpPr>
        <p:spPr>
          <a:xfrm>
            <a:off x="8889317" y="3367232"/>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4" name="TextBox 63">
            <a:extLst>
              <a:ext uri="{FF2B5EF4-FFF2-40B4-BE49-F238E27FC236}">
                <a16:creationId xmlns:a16="http://schemas.microsoft.com/office/drawing/2014/main" id="{7F9706E1-D05E-B97C-8962-6EE8D83FE45E}"/>
              </a:ext>
            </a:extLst>
          </p:cNvPr>
          <p:cNvSpPr txBox="1"/>
          <p:nvPr/>
        </p:nvSpPr>
        <p:spPr>
          <a:xfrm>
            <a:off x="9887178" y="4368116"/>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5" name="TextBox 64">
            <a:extLst>
              <a:ext uri="{FF2B5EF4-FFF2-40B4-BE49-F238E27FC236}">
                <a16:creationId xmlns:a16="http://schemas.microsoft.com/office/drawing/2014/main" id="{0E8D9F37-2EE8-5709-E80F-EF975D115B6C}"/>
              </a:ext>
            </a:extLst>
          </p:cNvPr>
          <p:cNvSpPr txBox="1"/>
          <p:nvPr/>
        </p:nvSpPr>
        <p:spPr>
          <a:xfrm>
            <a:off x="5698535" y="4368116"/>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cxnSp>
        <p:nvCxnSpPr>
          <p:cNvPr id="6" name="Straight Connector 5">
            <a:extLst>
              <a:ext uri="{FF2B5EF4-FFF2-40B4-BE49-F238E27FC236}">
                <a16:creationId xmlns:a16="http://schemas.microsoft.com/office/drawing/2014/main" id="{52BF7487-9546-12BA-4A9F-A50C3C84E6E7}"/>
              </a:ext>
            </a:extLst>
          </p:cNvPr>
          <p:cNvCxnSpPr/>
          <p:nvPr/>
        </p:nvCxnSpPr>
        <p:spPr>
          <a:xfrm>
            <a:off x="6715997" y="5134858"/>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91DB27-6ABA-4A09-37E3-BBE025C8287E}"/>
              </a:ext>
            </a:extLst>
          </p:cNvPr>
          <p:cNvCxnSpPr>
            <a:cxnSpLocks/>
          </p:cNvCxnSpPr>
          <p:nvPr/>
        </p:nvCxnSpPr>
        <p:spPr>
          <a:xfrm>
            <a:off x="8186657" y="5134858"/>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C65910-6AEC-FA99-EF6A-78E4C19CEE10}"/>
              </a:ext>
            </a:extLst>
          </p:cNvPr>
          <p:cNvCxnSpPr>
            <a:cxnSpLocks/>
          </p:cNvCxnSpPr>
          <p:nvPr/>
        </p:nvCxnSpPr>
        <p:spPr>
          <a:xfrm>
            <a:off x="9642077" y="5134858"/>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429E63-2BBE-62B4-80C8-726C8E2ED50A}"/>
              </a:ext>
            </a:extLst>
          </p:cNvPr>
          <p:cNvCxnSpPr>
            <a:cxnSpLocks/>
          </p:cNvCxnSpPr>
          <p:nvPr/>
        </p:nvCxnSpPr>
        <p:spPr>
          <a:xfrm>
            <a:off x="6716318" y="5134857"/>
            <a:ext cx="0" cy="764497"/>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Star: 7 Points 20">
            <a:extLst>
              <a:ext uri="{FF2B5EF4-FFF2-40B4-BE49-F238E27FC236}">
                <a16:creationId xmlns:a16="http://schemas.microsoft.com/office/drawing/2014/main" id="{2AA60B4F-173F-76C9-3FA4-123337AB483D}"/>
              </a:ext>
            </a:extLst>
          </p:cNvPr>
          <p:cNvSpPr/>
          <p:nvPr/>
        </p:nvSpPr>
        <p:spPr>
          <a:xfrm rot="1116701">
            <a:off x="4908685" y="5247700"/>
            <a:ext cx="1714844" cy="1489587"/>
          </a:xfrm>
          <a:prstGeom prst="flowChartMultidocument">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Version B</a:t>
            </a:r>
          </a:p>
          <a:p>
            <a:pPr algn="ctr"/>
            <a:r>
              <a:rPr lang="en-US" sz="1400" b="1">
                <a:solidFill>
                  <a:schemeClr val="tx1"/>
                </a:solidFill>
                <a:latin typeface="Ubuntu Light" panose="020B0304030602030204" pitchFamily="34" charset="0"/>
              </a:rPr>
              <a:t>logs</a:t>
            </a:r>
          </a:p>
        </p:txBody>
      </p:sp>
      <p:sp>
        <p:nvSpPr>
          <p:cNvPr id="39" name="TextBox 38">
            <a:extLst>
              <a:ext uri="{FF2B5EF4-FFF2-40B4-BE49-F238E27FC236}">
                <a16:creationId xmlns:a16="http://schemas.microsoft.com/office/drawing/2014/main" id="{A3FA981A-992C-5027-6CC0-4AFA121F10B6}"/>
              </a:ext>
            </a:extLst>
          </p:cNvPr>
          <p:cNvSpPr txBox="1"/>
          <p:nvPr/>
        </p:nvSpPr>
        <p:spPr>
          <a:xfrm>
            <a:off x="1740231" y="3618163"/>
            <a:ext cx="2328273" cy="861774"/>
          </a:xfrm>
          <a:prstGeom prst="rect">
            <a:avLst/>
          </a:prstGeom>
          <a:noFill/>
        </p:spPr>
        <p:txBody>
          <a:bodyPr wrap="square" rtlCol="0">
            <a:spAutoFit/>
          </a:bodyPr>
          <a:lstStyle/>
          <a:p>
            <a:pPr marL="342900" indent="-342900">
              <a:buFont typeface="+mj-lt"/>
              <a:buAutoNum type="arabicPeriod"/>
            </a:pPr>
            <a:r>
              <a:rPr lang="en-US" sz="1600">
                <a:latin typeface="Ubuntu Light" panose="020B0304030602030204" pitchFamily="34" charset="0"/>
              </a:rPr>
              <a:t>Process logs</a:t>
            </a:r>
          </a:p>
          <a:p>
            <a:pPr marL="342900" indent="-342900">
              <a:buFont typeface="+mj-lt"/>
              <a:buAutoNum type="arabicPeriod"/>
            </a:pPr>
            <a:r>
              <a:rPr lang="en-US" sz="1600">
                <a:latin typeface="Ubuntu Light" panose="020B0304030602030204" pitchFamily="34" charset="0"/>
              </a:rPr>
              <a:t>Compare A and B</a:t>
            </a:r>
          </a:p>
          <a:p>
            <a:pPr marL="342900" indent="-342900">
              <a:buFont typeface="+mj-lt"/>
              <a:buAutoNum type="arabicPeriod"/>
            </a:pPr>
            <a:r>
              <a:rPr lang="en-US" sz="1600">
                <a:latin typeface="Ubuntu Light" panose="020B0304030602030204" pitchFamily="34" charset="0"/>
              </a:rPr>
              <a:t>Fine-tune version B</a:t>
            </a:r>
          </a:p>
        </p:txBody>
      </p:sp>
      <p:sp>
        <p:nvSpPr>
          <p:cNvPr id="41" name="TextBox 40">
            <a:extLst>
              <a:ext uri="{FF2B5EF4-FFF2-40B4-BE49-F238E27FC236}">
                <a16:creationId xmlns:a16="http://schemas.microsoft.com/office/drawing/2014/main" id="{568109B7-4ED7-EDE7-154D-09AEC6824A02}"/>
              </a:ext>
            </a:extLst>
          </p:cNvPr>
          <p:cNvSpPr txBox="1"/>
          <p:nvPr/>
        </p:nvSpPr>
        <p:spPr>
          <a:xfrm>
            <a:off x="5696712" y="4370832"/>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B</a:t>
            </a:r>
          </a:p>
        </p:txBody>
      </p:sp>
      <p:grpSp>
        <p:nvGrpSpPr>
          <p:cNvPr id="17" name="Group 16">
            <a:extLst>
              <a:ext uri="{FF2B5EF4-FFF2-40B4-BE49-F238E27FC236}">
                <a16:creationId xmlns:a16="http://schemas.microsoft.com/office/drawing/2014/main" id="{ACD76820-1D38-09DC-C876-EE7714EA8F81}"/>
              </a:ext>
            </a:extLst>
          </p:cNvPr>
          <p:cNvGrpSpPr/>
          <p:nvPr/>
        </p:nvGrpSpPr>
        <p:grpSpPr>
          <a:xfrm>
            <a:off x="3111057" y="1906630"/>
            <a:ext cx="1115370" cy="1049256"/>
            <a:chOff x="1969815" y="1899319"/>
            <a:chExt cx="1115370" cy="1049256"/>
          </a:xfrm>
        </p:grpSpPr>
        <p:pic>
          <p:nvPicPr>
            <p:cNvPr id="24" name="Graphic 23" descr="Dollar with solid fill">
              <a:extLst>
                <a:ext uri="{FF2B5EF4-FFF2-40B4-BE49-F238E27FC236}">
                  <a16:creationId xmlns:a16="http://schemas.microsoft.com/office/drawing/2014/main" id="{BF0FD8CA-00D5-B99D-7296-71291783643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58349" y="1899319"/>
              <a:ext cx="738303" cy="738303"/>
            </a:xfrm>
            <a:prstGeom prst="rect">
              <a:avLst/>
            </a:prstGeom>
          </p:spPr>
        </p:pic>
        <p:sp>
          <p:nvSpPr>
            <p:cNvPr id="5" name="TextBox 4">
              <a:extLst>
                <a:ext uri="{FF2B5EF4-FFF2-40B4-BE49-F238E27FC236}">
                  <a16:creationId xmlns:a16="http://schemas.microsoft.com/office/drawing/2014/main" id="{648DB173-7E52-8182-CF9F-67A69DF4BC07}"/>
                </a:ext>
              </a:extLst>
            </p:cNvPr>
            <p:cNvSpPr txBox="1"/>
            <p:nvPr/>
          </p:nvSpPr>
          <p:spPr>
            <a:xfrm>
              <a:off x="1969815" y="2579243"/>
              <a:ext cx="1115370" cy="369332"/>
            </a:xfrm>
            <a:prstGeom prst="rect">
              <a:avLst/>
            </a:prstGeom>
            <a:noFill/>
          </p:spPr>
          <p:txBody>
            <a:bodyPr wrap="none" rtlCol="0">
              <a:spAutoFit/>
            </a:bodyPr>
            <a:lstStyle/>
            <a:p>
              <a:r>
                <a:rPr lang="en-US">
                  <a:solidFill>
                    <a:srgbClr val="650116"/>
                  </a:solidFill>
                </a:rPr>
                <a:t>Expensive</a:t>
              </a:r>
            </a:p>
          </p:txBody>
        </p:sp>
      </p:grpSp>
      <p:grpSp>
        <p:nvGrpSpPr>
          <p:cNvPr id="7" name="Group 6">
            <a:extLst>
              <a:ext uri="{FF2B5EF4-FFF2-40B4-BE49-F238E27FC236}">
                <a16:creationId xmlns:a16="http://schemas.microsoft.com/office/drawing/2014/main" id="{4FD9A2DE-FE8C-5AB3-C5DC-3DC4B52D4F1A}"/>
              </a:ext>
            </a:extLst>
          </p:cNvPr>
          <p:cNvGrpSpPr/>
          <p:nvPr/>
        </p:nvGrpSpPr>
        <p:grpSpPr>
          <a:xfrm>
            <a:off x="1861973" y="1775912"/>
            <a:ext cx="1276568" cy="1179974"/>
            <a:chOff x="3131738" y="1768018"/>
            <a:chExt cx="1276568" cy="1179974"/>
          </a:xfrm>
        </p:grpSpPr>
        <p:pic>
          <p:nvPicPr>
            <p:cNvPr id="35" name="Graphic 34" descr="Warning with solid fill">
              <a:extLst>
                <a:ext uri="{FF2B5EF4-FFF2-40B4-BE49-F238E27FC236}">
                  <a16:creationId xmlns:a16="http://schemas.microsoft.com/office/drawing/2014/main" id="{D82CF660-C99A-4872-7978-FBF5E530BF5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312822" y="1768018"/>
              <a:ext cx="914400" cy="914400"/>
            </a:xfrm>
            <a:prstGeom prst="rect">
              <a:avLst/>
            </a:prstGeom>
          </p:spPr>
        </p:pic>
        <p:sp>
          <p:nvSpPr>
            <p:cNvPr id="40" name="TextBox 39">
              <a:extLst>
                <a:ext uri="{FF2B5EF4-FFF2-40B4-BE49-F238E27FC236}">
                  <a16:creationId xmlns:a16="http://schemas.microsoft.com/office/drawing/2014/main" id="{CAD689D3-4846-33C8-0CC2-A99DC756E032}"/>
                </a:ext>
              </a:extLst>
            </p:cNvPr>
            <p:cNvSpPr txBox="1"/>
            <p:nvPr/>
          </p:nvSpPr>
          <p:spPr>
            <a:xfrm>
              <a:off x="3131738" y="2578660"/>
              <a:ext cx="1276568" cy="369332"/>
            </a:xfrm>
            <a:prstGeom prst="rect">
              <a:avLst/>
            </a:prstGeom>
            <a:noFill/>
          </p:spPr>
          <p:txBody>
            <a:bodyPr wrap="none" rtlCol="0">
              <a:spAutoFit/>
            </a:bodyPr>
            <a:lstStyle/>
            <a:p>
              <a:r>
                <a:rPr lang="en-US">
                  <a:solidFill>
                    <a:srgbClr val="650116"/>
                  </a:solidFill>
                </a:rPr>
                <a:t>Error-prone</a:t>
              </a:r>
            </a:p>
          </p:txBody>
        </p:sp>
      </p:grpSp>
      <p:grpSp>
        <p:nvGrpSpPr>
          <p:cNvPr id="18" name="Group 17">
            <a:extLst>
              <a:ext uri="{FF2B5EF4-FFF2-40B4-BE49-F238E27FC236}">
                <a16:creationId xmlns:a16="http://schemas.microsoft.com/office/drawing/2014/main" id="{82553A82-10CD-3A32-30E7-DB247B93FA38}"/>
              </a:ext>
            </a:extLst>
          </p:cNvPr>
          <p:cNvGrpSpPr/>
          <p:nvPr/>
        </p:nvGrpSpPr>
        <p:grpSpPr>
          <a:xfrm>
            <a:off x="1005532" y="1775912"/>
            <a:ext cx="914400" cy="1172663"/>
            <a:chOff x="1005532" y="1775912"/>
            <a:chExt cx="914400" cy="1172663"/>
          </a:xfrm>
        </p:grpSpPr>
        <p:pic>
          <p:nvPicPr>
            <p:cNvPr id="54" name="Graphic 53" descr="Alarm clock with solid fill">
              <a:extLst>
                <a:ext uri="{FF2B5EF4-FFF2-40B4-BE49-F238E27FC236}">
                  <a16:creationId xmlns:a16="http://schemas.microsoft.com/office/drawing/2014/main" id="{DDBE4B58-CC65-1001-CECA-5BE0627D719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05532" y="1775912"/>
              <a:ext cx="914400" cy="914400"/>
            </a:xfrm>
            <a:prstGeom prst="rect">
              <a:avLst/>
            </a:prstGeom>
          </p:spPr>
        </p:pic>
        <p:sp>
          <p:nvSpPr>
            <p:cNvPr id="42" name="TextBox 41">
              <a:extLst>
                <a:ext uri="{FF2B5EF4-FFF2-40B4-BE49-F238E27FC236}">
                  <a16:creationId xmlns:a16="http://schemas.microsoft.com/office/drawing/2014/main" id="{E79FFFC7-5986-6B29-E292-F14795FBA15F}"/>
                </a:ext>
              </a:extLst>
            </p:cNvPr>
            <p:cNvSpPr txBox="1"/>
            <p:nvPr/>
          </p:nvSpPr>
          <p:spPr>
            <a:xfrm>
              <a:off x="1148030" y="2579243"/>
              <a:ext cx="629403" cy="369332"/>
            </a:xfrm>
            <a:prstGeom prst="rect">
              <a:avLst/>
            </a:prstGeom>
            <a:noFill/>
          </p:spPr>
          <p:txBody>
            <a:bodyPr wrap="none" rtlCol="0">
              <a:spAutoFit/>
            </a:bodyPr>
            <a:lstStyle/>
            <a:p>
              <a:r>
                <a:rPr lang="en-US">
                  <a:solidFill>
                    <a:srgbClr val="650116"/>
                  </a:solidFill>
                </a:rPr>
                <a:t>Slow</a:t>
              </a:r>
            </a:p>
          </p:txBody>
        </p:sp>
      </p:grpSp>
    </p:spTree>
    <p:extLst>
      <p:ext uri="{BB962C8B-B14F-4D97-AF65-F5344CB8AC3E}">
        <p14:creationId xmlns:p14="http://schemas.microsoft.com/office/powerpoint/2010/main" val="9598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0" presetClass="path" presetSubtype="0" accel="50000" decel="50000" fill="hold" grpId="0" nodeType="withEffect">
                                  <p:stCondLst>
                                    <p:cond delay="0"/>
                                  </p:stCondLst>
                                  <p:childTnLst>
                                    <p:animMotion origin="layout" path="M -2.08333E-7 1.85185E-6 C 0.02214 -0.07246 0.04453 -0.14491 0.08125 -0.19283 C 0.1181 -0.24051 0.16862 -0.26736 0.22083 -0.28658 C 0.27279 -0.30579 0.39427 -0.30787 0.39427 -0.30764 " pathEditMode="relative" rAng="0" ptsTypes="AAAA">
                                      <p:cBhvr>
                                        <p:cTn id="9" dur="2000" fill="hold"/>
                                        <p:tgtEl>
                                          <p:spTgt spid="38"/>
                                        </p:tgtEl>
                                        <p:attrNameLst>
                                          <p:attrName>ppt_x</p:attrName>
                                          <p:attrName>ppt_y</p:attrName>
                                        </p:attrNameLst>
                                      </p:cBhvr>
                                      <p:rCtr x="19714" y="-15394"/>
                                    </p:animMotion>
                                  </p:childTnLst>
                                </p:cTn>
                              </p:par>
                            </p:childTnLst>
                          </p:cTn>
                        </p:par>
                        <p:par>
                          <p:cTn id="10" fill="hold">
                            <p:stCondLst>
                              <p:cond delay="2000"/>
                            </p:stCondLst>
                            <p:childTnLst>
                              <p:par>
                                <p:cTn id="11" presetID="10" presetClass="exit" presetSubtype="0" fill="hold" grpId="1" nodeType="after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par>
                          <p:cTn id="14" fill="hold">
                            <p:stCondLst>
                              <p:cond delay="2500"/>
                            </p:stCondLst>
                            <p:childTnLst>
                              <p:par>
                                <p:cTn id="15" presetID="10" presetClass="exit" presetSubtype="0" fill="hold" grpId="0" nodeType="afterEffect">
                                  <p:stCondLst>
                                    <p:cond delay="0"/>
                                  </p:stCondLst>
                                  <p:childTnLst>
                                    <p:animEffect transition="out" filter="fade">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3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2"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0"/>
                            </p:stCondLst>
                            <p:childTnLst>
                              <p:par>
                                <p:cTn id="37" presetID="37" presetClass="path" presetSubtype="0" accel="50000" decel="50000" fill="hold" grpId="0" nodeType="afterEffect">
                                  <p:stCondLst>
                                    <p:cond delay="0"/>
                                  </p:stCondLst>
                                  <p:childTnLst>
                                    <p:animMotion origin="layout" path="M 0.00898 -0.00046 L -0.08854 0.03959 C -0.10873 0.04861 -0.1392 0.05347 -0.1711 0.05347 C -0.20743 0.05347 -0.23659 0.04861 -0.25677 0.03959 L -0.35417 -0.00046 " pathEditMode="relative" rAng="0" ptsTypes="AAAAA">
                                      <p:cBhvr>
                                        <p:cTn id="38" dur="2000" fill="hold"/>
                                        <p:tgtEl>
                                          <p:spTgt spid="21"/>
                                        </p:tgtEl>
                                        <p:attrNameLst>
                                          <p:attrName>ppt_x</p:attrName>
                                          <p:attrName>ppt_y</p:attrName>
                                        </p:attrNameLst>
                                      </p:cBhvr>
                                      <p:rCtr x="-18164" y="2685"/>
                                    </p:animMotion>
                                  </p:childTnLst>
                                </p:cTn>
                              </p:par>
                            </p:childTnLst>
                          </p:cTn>
                        </p:par>
                        <p:par>
                          <p:cTn id="39" fill="hold">
                            <p:stCondLst>
                              <p:cond delay="2000"/>
                            </p:stCondLst>
                            <p:childTnLst>
                              <p:par>
                                <p:cTn id="40" presetID="10" presetClass="exit" presetSubtype="0" fill="hold" grpId="1"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65" grpId="0"/>
      <p:bldP spid="21" grpId="0" animBg="1"/>
      <p:bldP spid="21" grpId="1" animBg="1"/>
      <p:bldP spid="21" grpId="2" animBg="1"/>
      <p:bldP spid="39"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43133BFD-E8E4-F6F6-B496-192AE313E8B7}"/>
              </a:ext>
            </a:extLst>
          </p:cNvPr>
          <p:cNvSpPr/>
          <p:nvPr/>
        </p:nvSpPr>
        <p:spPr>
          <a:xfrm>
            <a:off x="3633624" y="3920288"/>
            <a:ext cx="3183102" cy="1462873"/>
          </a:xfrm>
          <a:prstGeom prst="roundRect">
            <a:avLst/>
          </a:prstGeom>
          <a:solidFill>
            <a:schemeClr val="tx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Promising use-case: A/B testing</a:t>
            </a:r>
          </a:p>
        </p:txBody>
      </p:sp>
      <p:sp>
        <p:nvSpPr>
          <p:cNvPr id="4" name="Oval 3">
            <a:extLst>
              <a:ext uri="{FF2B5EF4-FFF2-40B4-BE49-F238E27FC236}">
                <a16:creationId xmlns:a16="http://schemas.microsoft.com/office/drawing/2014/main" id="{2A0910C4-79FD-A54E-D57A-26EDB0DE4EFB}"/>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Programmer female with solid fill">
            <a:extLst>
              <a:ext uri="{FF2B5EF4-FFF2-40B4-BE49-F238E27FC236}">
                <a16:creationId xmlns:a16="http://schemas.microsoft.com/office/drawing/2014/main" id="{00AF4877-664F-0859-DA98-CEF5015EFB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226" y="5991860"/>
            <a:ext cx="640080" cy="640080"/>
          </a:xfrm>
          <a:prstGeom prst="rect">
            <a:avLst/>
          </a:prstGeom>
        </p:spPr>
      </p:pic>
      <p:pic>
        <p:nvPicPr>
          <p:cNvPr id="7" name="Graphic 6" descr="Programmer male with solid fill">
            <a:extLst>
              <a:ext uri="{FF2B5EF4-FFF2-40B4-BE49-F238E27FC236}">
                <a16:creationId xmlns:a16="http://schemas.microsoft.com/office/drawing/2014/main" id="{E0DDDB12-B889-E5DD-C5BD-259413DB20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315" y="5991860"/>
            <a:ext cx="640080" cy="640080"/>
          </a:xfrm>
          <a:prstGeom prst="rect">
            <a:avLst/>
          </a:prstGeom>
        </p:spPr>
      </p:pic>
      <p:pic>
        <p:nvPicPr>
          <p:cNvPr id="17" name="Graphic 16" descr="Programmer female with solid fill">
            <a:extLst>
              <a:ext uri="{FF2B5EF4-FFF2-40B4-BE49-F238E27FC236}">
                <a16:creationId xmlns:a16="http://schemas.microsoft.com/office/drawing/2014/main" id="{22971496-FD71-1837-5285-FDF536D452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5137" y="5991860"/>
            <a:ext cx="640080" cy="640080"/>
          </a:xfrm>
          <a:prstGeom prst="rect">
            <a:avLst/>
          </a:prstGeom>
        </p:spPr>
      </p:pic>
      <p:sp>
        <p:nvSpPr>
          <p:cNvPr id="42" name="7-Point Star 37">
            <a:extLst>
              <a:ext uri="{FF2B5EF4-FFF2-40B4-BE49-F238E27FC236}">
                <a16:creationId xmlns:a16="http://schemas.microsoft.com/office/drawing/2014/main" id="{50F9677F-4A25-F82E-D79A-6A8D0360E94D}"/>
              </a:ext>
            </a:extLst>
          </p:cNvPr>
          <p:cNvSpPr>
            <a:spLocks noChangeAspect="1"/>
          </p:cNvSpPr>
          <p:nvPr/>
        </p:nvSpPr>
        <p:spPr>
          <a:xfrm rot="20760961">
            <a:off x="586410" y="5167794"/>
            <a:ext cx="1529399" cy="1529399"/>
          </a:xfrm>
          <a:prstGeom prst="star7">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panose="020B0504030602030204" pitchFamily="34" charset="0"/>
              </a:rPr>
              <a:t>New Feature</a:t>
            </a:r>
          </a:p>
        </p:txBody>
      </p:sp>
      <p:pic>
        <p:nvPicPr>
          <p:cNvPr id="89" name="Graphic 88" descr="Smart Phone">
            <a:extLst>
              <a:ext uri="{FF2B5EF4-FFF2-40B4-BE49-F238E27FC236}">
                <a16:creationId xmlns:a16="http://schemas.microsoft.com/office/drawing/2014/main" id="{78C4F798-1D1E-DC56-2CFF-7FB6BCA67C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3589" y="4880181"/>
            <a:ext cx="640080" cy="640080"/>
          </a:xfrm>
          <a:prstGeom prst="rect">
            <a:avLst/>
          </a:prstGeom>
        </p:spPr>
      </p:pic>
      <p:pic>
        <p:nvPicPr>
          <p:cNvPr id="90" name="Graphic 89" descr="Laptop">
            <a:extLst>
              <a:ext uri="{FF2B5EF4-FFF2-40B4-BE49-F238E27FC236}">
                <a16:creationId xmlns:a16="http://schemas.microsoft.com/office/drawing/2014/main" id="{C22C5688-D617-5F67-03A5-6D131CB042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04375" y="4880181"/>
            <a:ext cx="640080" cy="640080"/>
          </a:xfrm>
          <a:prstGeom prst="rect">
            <a:avLst/>
          </a:prstGeom>
        </p:spPr>
      </p:pic>
      <p:pic>
        <p:nvPicPr>
          <p:cNvPr id="91" name="Graphic 90" descr="Computer">
            <a:extLst>
              <a:ext uri="{FF2B5EF4-FFF2-40B4-BE49-F238E27FC236}">
                <a16:creationId xmlns:a16="http://schemas.microsoft.com/office/drawing/2014/main" id="{B9FDB3C3-6583-3EEC-53B4-0EF8D5D090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98877" y="4881574"/>
            <a:ext cx="640080" cy="640080"/>
          </a:xfrm>
          <a:prstGeom prst="rect">
            <a:avLst/>
          </a:prstGeom>
        </p:spPr>
      </p:pic>
      <p:pic>
        <p:nvPicPr>
          <p:cNvPr id="92" name="Graphic 91" descr="Cloud with solid fill">
            <a:extLst>
              <a:ext uri="{FF2B5EF4-FFF2-40B4-BE49-F238E27FC236}">
                <a16:creationId xmlns:a16="http://schemas.microsoft.com/office/drawing/2014/main" id="{8856DAE1-1ABE-84AE-88DB-AFA5CAB6B1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26071" y="425457"/>
            <a:ext cx="5388068" cy="4659115"/>
          </a:xfrm>
          <a:prstGeom prst="rect">
            <a:avLst/>
          </a:prstGeom>
        </p:spPr>
      </p:pic>
      <p:pic>
        <p:nvPicPr>
          <p:cNvPr id="95" name="Graphic 94" descr="Server with solid fill">
            <a:extLst>
              <a:ext uri="{FF2B5EF4-FFF2-40B4-BE49-F238E27FC236}">
                <a16:creationId xmlns:a16="http://schemas.microsoft.com/office/drawing/2014/main" id="{0E699DFB-779B-560D-79F1-FD7038F4812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94707" y="2920475"/>
            <a:ext cx="553159" cy="553159"/>
          </a:xfrm>
          <a:prstGeom prst="rect">
            <a:avLst/>
          </a:prstGeom>
        </p:spPr>
      </p:pic>
      <p:sp>
        <p:nvSpPr>
          <p:cNvPr id="103" name="TextBox 102">
            <a:extLst>
              <a:ext uri="{FF2B5EF4-FFF2-40B4-BE49-F238E27FC236}">
                <a16:creationId xmlns:a16="http://schemas.microsoft.com/office/drawing/2014/main" id="{B24EC763-0F22-F256-0AA9-6B8C45135BD2}"/>
              </a:ext>
            </a:extLst>
          </p:cNvPr>
          <p:cNvSpPr txBox="1"/>
          <p:nvPr/>
        </p:nvSpPr>
        <p:spPr>
          <a:xfrm>
            <a:off x="10656565" y="3429653"/>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cxnSp>
        <p:nvCxnSpPr>
          <p:cNvPr id="105" name="Straight Connector 104">
            <a:extLst>
              <a:ext uri="{FF2B5EF4-FFF2-40B4-BE49-F238E27FC236}">
                <a16:creationId xmlns:a16="http://schemas.microsoft.com/office/drawing/2014/main" id="{7D86E73C-622D-7576-631A-B528D57CBF49}"/>
              </a:ext>
            </a:extLst>
          </p:cNvPr>
          <p:cNvCxnSpPr>
            <a:cxnSpLocks/>
          </p:cNvCxnSpPr>
          <p:nvPr/>
        </p:nvCxnSpPr>
        <p:spPr>
          <a:xfrm>
            <a:off x="8083629" y="4024572"/>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C4BE9FA-95CE-D8D1-D856-9B280E303401}"/>
              </a:ext>
            </a:extLst>
          </p:cNvPr>
          <p:cNvCxnSpPr>
            <a:cxnSpLocks/>
          </p:cNvCxnSpPr>
          <p:nvPr/>
        </p:nvCxnSpPr>
        <p:spPr>
          <a:xfrm>
            <a:off x="9554289" y="4024572"/>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264DB15-6BAD-0CCA-CDA0-934149C731F2}"/>
              </a:ext>
            </a:extLst>
          </p:cNvPr>
          <p:cNvCxnSpPr>
            <a:cxnSpLocks/>
          </p:cNvCxnSpPr>
          <p:nvPr/>
        </p:nvCxnSpPr>
        <p:spPr>
          <a:xfrm>
            <a:off x="11009709" y="4024572"/>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8" name="Graphic 17" descr="Server with solid fill">
            <a:extLst>
              <a:ext uri="{FF2B5EF4-FFF2-40B4-BE49-F238E27FC236}">
                <a16:creationId xmlns:a16="http://schemas.microsoft.com/office/drawing/2014/main" id="{CB588D54-2946-279A-AB0D-2589A97BA7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82007" y="2257408"/>
            <a:ext cx="553159" cy="553159"/>
          </a:xfrm>
          <a:prstGeom prst="rect">
            <a:avLst/>
          </a:prstGeom>
        </p:spPr>
      </p:pic>
      <p:sp>
        <p:nvSpPr>
          <p:cNvPr id="19" name="TextBox 18">
            <a:extLst>
              <a:ext uri="{FF2B5EF4-FFF2-40B4-BE49-F238E27FC236}">
                <a16:creationId xmlns:a16="http://schemas.microsoft.com/office/drawing/2014/main" id="{6195EEDC-5D6B-766F-D934-49AC333500BE}"/>
              </a:ext>
            </a:extLst>
          </p:cNvPr>
          <p:cNvSpPr txBox="1"/>
          <p:nvPr/>
        </p:nvSpPr>
        <p:spPr>
          <a:xfrm>
            <a:off x="9843865" y="2766586"/>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sp>
        <p:nvSpPr>
          <p:cNvPr id="33" name="TextBox 32">
            <a:extLst>
              <a:ext uri="{FF2B5EF4-FFF2-40B4-BE49-F238E27FC236}">
                <a16:creationId xmlns:a16="http://schemas.microsoft.com/office/drawing/2014/main" id="{788A9FE8-87A4-408A-65D4-8A5462CAE3A3}"/>
              </a:ext>
            </a:extLst>
          </p:cNvPr>
          <p:cNvSpPr txBox="1"/>
          <p:nvPr/>
        </p:nvSpPr>
        <p:spPr>
          <a:xfrm>
            <a:off x="3836640" y="4037487"/>
            <a:ext cx="2881803" cy="369332"/>
          </a:xfrm>
          <a:prstGeom prst="rect">
            <a:avLst/>
          </a:prstGeom>
          <a:noFill/>
        </p:spPr>
        <p:txBody>
          <a:bodyPr wrap="square" rtlCol="0">
            <a:spAutoFit/>
          </a:bodyPr>
          <a:lstStyle/>
          <a:p>
            <a:r>
              <a:rPr lang="en-US">
                <a:solidFill>
                  <a:schemeClr val="bg1"/>
                </a:solidFill>
              </a:rPr>
              <a:t>iBox Network Path Simulator</a:t>
            </a:r>
          </a:p>
        </p:txBody>
      </p:sp>
      <p:pic>
        <p:nvPicPr>
          <p:cNvPr id="34" name="Graphic 33" descr="Server with solid fill">
            <a:extLst>
              <a:ext uri="{FF2B5EF4-FFF2-40B4-BE49-F238E27FC236}">
                <a16:creationId xmlns:a16="http://schemas.microsoft.com/office/drawing/2014/main" id="{4345FB70-B73E-94BB-A1BB-A86152BF915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13621" y="4400726"/>
            <a:ext cx="553159" cy="553159"/>
          </a:xfrm>
          <a:prstGeom prst="rect">
            <a:avLst/>
          </a:prstGeom>
        </p:spPr>
      </p:pic>
      <p:sp>
        <p:nvSpPr>
          <p:cNvPr id="114" name="TextBox 113">
            <a:extLst>
              <a:ext uri="{FF2B5EF4-FFF2-40B4-BE49-F238E27FC236}">
                <a16:creationId xmlns:a16="http://schemas.microsoft.com/office/drawing/2014/main" id="{F792E39F-69D3-306F-CA87-8B4C9DCB3E56}"/>
              </a:ext>
            </a:extLst>
          </p:cNvPr>
          <p:cNvSpPr txBox="1"/>
          <p:nvPr/>
        </p:nvSpPr>
        <p:spPr>
          <a:xfrm>
            <a:off x="4775479" y="4909904"/>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pic>
        <p:nvPicPr>
          <p:cNvPr id="119" name="Graphic 118" descr="Server with solid fill">
            <a:extLst>
              <a:ext uri="{FF2B5EF4-FFF2-40B4-BE49-F238E27FC236}">
                <a16:creationId xmlns:a16="http://schemas.microsoft.com/office/drawing/2014/main" id="{25833549-049F-3F12-497D-F8C6507798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913781" y="4403778"/>
            <a:ext cx="553159" cy="553159"/>
          </a:xfrm>
          <a:prstGeom prst="rect">
            <a:avLst/>
          </a:prstGeom>
        </p:spPr>
      </p:pic>
      <p:sp>
        <p:nvSpPr>
          <p:cNvPr id="121" name="TextBox 120">
            <a:extLst>
              <a:ext uri="{FF2B5EF4-FFF2-40B4-BE49-F238E27FC236}">
                <a16:creationId xmlns:a16="http://schemas.microsoft.com/office/drawing/2014/main" id="{2F8EA3E5-ECF6-BF6B-AC3D-C61461070969}"/>
              </a:ext>
            </a:extLst>
          </p:cNvPr>
          <p:cNvSpPr txBox="1"/>
          <p:nvPr/>
        </p:nvSpPr>
        <p:spPr>
          <a:xfrm>
            <a:off x="4775639" y="4912956"/>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B</a:t>
            </a:r>
          </a:p>
        </p:txBody>
      </p:sp>
      <p:sp>
        <p:nvSpPr>
          <p:cNvPr id="122" name="Star: 7 Points 121">
            <a:extLst>
              <a:ext uri="{FF2B5EF4-FFF2-40B4-BE49-F238E27FC236}">
                <a16:creationId xmlns:a16="http://schemas.microsoft.com/office/drawing/2014/main" id="{928BF69A-A520-9CB1-9423-F3606F863871}"/>
              </a:ext>
            </a:extLst>
          </p:cNvPr>
          <p:cNvSpPr/>
          <p:nvPr/>
        </p:nvSpPr>
        <p:spPr>
          <a:xfrm rot="1116701">
            <a:off x="4343330" y="4452678"/>
            <a:ext cx="1714844" cy="1489587"/>
          </a:xfrm>
          <a:prstGeom prst="flowChartMultidocument">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Version B</a:t>
            </a:r>
          </a:p>
          <a:p>
            <a:pPr algn="ctr"/>
            <a:r>
              <a:rPr lang="en-US" sz="1400" b="1">
                <a:solidFill>
                  <a:schemeClr val="tx1"/>
                </a:solidFill>
                <a:latin typeface="Ubuntu Light" panose="020B0304030602030204" pitchFamily="34" charset="0"/>
              </a:rPr>
              <a:t>logs</a:t>
            </a:r>
          </a:p>
        </p:txBody>
      </p:sp>
      <p:pic>
        <p:nvPicPr>
          <p:cNvPr id="123" name="Graphic 122" descr="Thought bubble outline">
            <a:extLst>
              <a:ext uri="{FF2B5EF4-FFF2-40B4-BE49-F238E27FC236}">
                <a16:creationId xmlns:a16="http://schemas.microsoft.com/office/drawing/2014/main" id="{2B806E7E-15A5-D6AC-8448-1CCB67913CA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366" y="2533987"/>
            <a:ext cx="3888803" cy="3888803"/>
          </a:xfrm>
          <a:prstGeom prst="rect">
            <a:avLst/>
          </a:prstGeom>
        </p:spPr>
      </p:pic>
      <p:sp>
        <p:nvSpPr>
          <p:cNvPr id="124" name="TextBox 123">
            <a:extLst>
              <a:ext uri="{FF2B5EF4-FFF2-40B4-BE49-F238E27FC236}">
                <a16:creationId xmlns:a16="http://schemas.microsoft.com/office/drawing/2014/main" id="{45307217-3D86-F929-D9D8-798E78121142}"/>
              </a:ext>
            </a:extLst>
          </p:cNvPr>
          <p:cNvSpPr txBox="1"/>
          <p:nvPr/>
        </p:nvSpPr>
        <p:spPr>
          <a:xfrm>
            <a:off x="923038" y="3437764"/>
            <a:ext cx="2726068" cy="1077218"/>
          </a:xfrm>
          <a:prstGeom prst="rect">
            <a:avLst/>
          </a:prstGeom>
          <a:noFill/>
        </p:spPr>
        <p:txBody>
          <a:bodyPr wrap="square" rtlCol="0">
            <a:spAutoFit/>
          </a:bodyPr>
          <a:lstStyle/>
          <a:p>
            <a:pPr marL="342900" indent="-342900">
              <a:buFont typeface="+mj-lt"/>
              <a:buAutoNum type="arabicPeriod"/>
            </a:pPr>
            <a:r>
              <a:rPr lang="en-US" sz="1600">
                <a:latin typeface="Ubuntu Light" panose="020B0304030602030204" pitchFamily="34" charset="0"/>
              </a:rPr>
              <a:t>Process logs</a:t>
            </a:r>
          </a:p>
          <a:p>
            <a:pPr marL="342900" indent="-342900">
              <a:buFont typeface="+mj-lt"/>
              <a:buAutoNum type="arabicPeriod"/>
            </a:pPr>
            <a:r>
              <a:rPr lang="en-US" sz="1600">
                <a:latin typeface="Ubuntu Light" panose="020B0304030602030204" pitchFamily="34" charset="0"/>
              </a:rPr>
              <a:t>Compare A and B</a:t>
            </a:r>
          </a:p>
          <a:p>
            <a:pPr marL="342900" indent="-342900">
              <a:buFont typeface="+mj-lt"/>
              <a:buAutoNum type="arabicPeriod"/>
            </a:pPr>
            <a:r>
              <a:rPr lang="en-US" sz="1600">
                <a:latin typeface="Ubuntu Light" panose="020B0304030602030204" pitchFamily="34" charset="0"/>
              </a:rPr>
              <a:t>Fine-tune version B</a:t>
            </a:r>
          </a:p>
          <a:p>
            <a:pPr marL="342900" indent="-342900">
              <a:buFont typeface="+mj-lt"/>
              <a:buAutoNum type="arabicPeriod"/>
            </a:pPr>
            <a:r>
              <a:rPr lang="en-US" sz="1600">
                <a:latin typeface="Ubuntu Light" panose="020B0304030602030204" pitchFamily="34" charset="0"/>
              </a:rPr>
              <a:t>If good enough, push</a:t>
            </a:r>
          </a:p>
        </p:txBody>
      </p:sp>
      <p:pic>
        <p:nvPicPr>
          <p:cNvPr id="126" name="Graphic 125" descr="Server with solid fill">
            <a:extLst>
              <a:ext uri="{FF2B5EF4-FFF2-40B4-BE49-F238E27FC236}">
                <a16:creationId xmlns:a16="http://schemas.microsoft.com/office/drawing/2014/main" id="{AA044357-BD55-505E-1491-28AF729A094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49549" y="2884605"/>
            <a:ext cx="553159" cy="553159"/>
          </a:xfrm>
          <a:prstGeom prst="rect">
            <a:avLst/>
          </a:prstGeom>
        </p:spPr>
      </p:pic>
      <p:sp>
        <p:nvSpPr>
          <p:cNvPr id="128" name="TextBox 127">
            <a:extLst>
              <a:ext uri="{FF2B5EF4-FFF2-40B4-BE49-F238E27FC236}">
                <a16:creationId xmlns:a16="http://schemas.microsoft.com/office/drawing/2014/main" id="{54E14C8A-7022-54D2-2A75-BFD1D34A17E8}"/>
              </a:ext>
            </a:extLst>
          </p:cNvPr>
          <p:cNvSpPr txBox="1"/>
          <p:nvPr/>
        </p:nvSpPr>
        <p:spPr>
          <a:xfrm>
            <a:off x="9211407" y="3393783"/>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pic>
        <p:nvPicPr>
          <p:cNvPr id="130" name="Graphic 129" descr="Server with solid fill">
            <a:extLst>
              <a:ext uri="{FF2B5EF4-FFF2-40B4-BE49-F238E27FC236}">
                <a16:creationId xmlns:a16="http://schemas.microsoft.com/office/drawing/2014/main" id="{487D39C8-E74F-0949-3473-CE63512C5C7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36849" y="2221538"/>
            <a:ext cx="553159" cy="553159"/>
          </a:xfrm>
          <a:prstGeom prst="rect">
            <a:avLst/>
          </a:prstGeom>
        </p:spPr>
      </p:pic>
      <p:sp>
        <p:nvSpPr>
          <p:cNvPr id="132" name="TextBox 131">
            <a:extLst>
              <a:ext uri="{FF2B5EF4-FFF2-40B4-BE49-F238E27FC236}">
                <a16:creationId xmlns:a16="http://schemas.microsoft.com/office/drawing/2014/main" id="{A4F84305-99A9-FC04-2267-FE37D21768DF}"/>
              </a:ext>
            </a:extLst>
          </p:cNvPr>
          <p:cNvSpPr txBox="1"/>
          <p:nvPr/>
        </p:nvSpPr>
        <p:spPr>
          <a:xfrm>
            <a:off x="8398707" y="2730716"/>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pic>
        <p:nvPicPr>
          <p:cNvPr id="134" name="Graphic 133" descr="Server with solid fill">
            <a:extLst>
              <a:ext uri="{FF2B5EF4-FFF2-40B4-BE49-F238E27FC236}">
                <a16:creationId xmlns:a16="http://schemas.microsoft.com/office/drawing/2014/main" id="{BAA842B4-ED58-88BC-68C6-824B3C0E94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4270" y="2846520"/>
            <a:ext cx="553159" cy="553159"/>
          </a:xfrm>
          <a:prstGeom prst="rect">
            <a:avLst/>
          </a:prstGeom>
        </p:spPr>
      </p:pic>
      <p:sp>
        <p:nvSpPr>
          <p:cNvPr id="136" name="TextBox 135">
            <a:extLst>
              <a:ext uri="{FF2B5EF4-FFF2-40B4-BE49-F238E27FC236}">
                <a16:creationId xmlns:a16="http://schemas.microsoft.com/office/drawing/2014/main" id="{B81B9624-1A38-207E-BDB1-83D8BD5A5656}"/>
              </a:ext>
            </a:extLst>
          </p:cNvPr>
          <p:cNvSpPr txBox="1"/>
          <p:nvPr/>
        </p:nvSpPr>
        <p:spPr>
          <a:xfrm>
            <a:off x="7676128" y="3355698"/>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sp>
        <p:nvSpPr>
          <p:cNvPr id="138" name="7-Point Star 37">
            <a:extLst>
              <a:ext uri="{FF2B5EF4-FFF2-40B4-BE49-F238E27FC236}">
                <a16:creationId xmlns:a16="http://schemas.microsoft.com/office/drawing/2014/main" id="{E1CE677A-837D-509C-EA0E-8E68DFEF0C68}"/>
              </a:ext>
            </a:extLst>
          </p:cNvPr>
          <p:cNvSpPr>
            <a:spLocks noChangeAspect="1"/>
          </p:cNvSpPr>
          <p:nvPr/>
        </p:nvSpPr>
        <p:spPr>
          <a:xfrm rot="20760961">
            <a:off x="586409" y="5161935"/>
            <a:ext cx="1529399" cy="1529399"/>
          </a:xfrm>
          <a:prstGeom prst="star7">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panose="020B0504030602030204" pitchFamily="34" charset="0"/>
              </a:rPr>
              <a:t>New Feature</a:t>
            </a:r>
          </a:p>
        </p:txBody>
      </p:sp>
      <p:pic>
        <p:nvPicPr>
          <p:cNvPr id="140" name="Graphic 139" descr="Server with solid fill">
            <a:extLst>
              <a:ext uri="{FF2B5EF4-FFF2-40B4-BE49-F238E27FC236}">
                <a16:creationId xmlns:a16="http://schemas.microsoft.com/office/drawing/2014/main" id="{CC11AAFE-1408-69DC-F576-A5A57CC9038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5699" y="2846520"/>
            <a:ext cx="553159" cy="553159"/>
          </a:xfrm>
          <a:prstGeom prst="rect">
            <a:avLst/>
          </a:prstGeom>
        </p:spPr>
      </p:pic>
      <p:sp>
        <p:nvSpPr>
          <p:cNvPr id="142" name="TextBox 141">
            <a:extLst>
              <a:ext uri="{FF2B5EF4-FFF2-40B4-BE49-F238E27FC236}">
                <a16:creationId xmlns:a16="http://schemas.microsoft.com/office/drawing/2014/main" id="{28038F69-D852-D0DE-D42C-79188E78C202}"/>
              </a:ext>
            </a:extLst>
          </p:cNvPr>
          <p:cNvSpPr txBox="1"/>
          <p:nvPr/>
        </p:nvSpPr>
        <p:spPr>
          <a:xfrm>
            <a:off x="7677557" y="3355698"/>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B</a:t>
            </a:r>
          </a:p>
        </p:txBody>
      </p:sp>
      <p:cxnSp>
        <p:nvCxnSpPr>
          <p:cNvPr id="144" name="Straight Connector 143">
            <a:extLst>
              <a:ext uri="{FF2B5EF4-FFF2-40B4-BE49-F238E27FC236}">
                <a16:creationId xmlns:a16="http://schemas.microsoft.com/office/drawing/2014/main" id="{CDDEB05B-08A9-97BD-FE13-CDE63598C312}"/>
              </a:ext>
            </a:extLst>
          </p:cNvPr>
          <p:cNvCxnSpPr>
            <a:cxnSpLocks/>
          </p:cNvCxnSpPr>
          <p:nvPr/>
        </p:nvCxnSpPr>
        <p:spPr>
          <a:xfrm>
            <a:off x="8082243" y="4026292"/>
            <a:ext cx="0" cy="764497"/>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31A40F-D669-AE53-6E65-2B745FF68B14}"/>
              </a:ext>
            </a:extLst>
          </p:cNvPr>
          <p:cNvGrpSpPr/>
          <p:nvPr/>
        </p:nvGrpSpPr>
        <p:grpSpPr>
          <a:xfrm>
            <a:off x="1005531" y="1783080"/>
            <a:ext cx="914400" cy="1238012"/>
            <a:chOff x="1005531" y="1783080"/>
            <a:chExt cx="914400" cy="1238012"/>
          </a:xfrm>
        </p:grpSpPr>
        <p:pic>
          <p:nvPicPr>
            <p:cNvPr id="146" name="Graphic 145" descr="Race Car with solid fill">
              <a:extLst>
                <a:ext uri="{FF2B5EF4-FFF2-40B4-BE49-F238E27FC236}">
                  <a16:creationId xmlns:a16="http://schemas.microsoft.com/office/drawing/2014/main" id="{8B894167-6A46-4C37-68EB-7A12F02917D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05531" y="1783080"/>
              <a:ext cx="914400" cy="914400"/>
            </a:xfrm>
            <a:prstGeom prst="rect">
              <a:avLst/>
            </a:prstGeom>
          </p:spPr>
        </p:pic>
        <p:sp>
          <p:nvSpPr>
            <p:cNvPr id="43" name="TextBox 42">
              <a:extLst>
                <a:ext uri="{FF2B5EF4-FFF2-40B4-BE49-F238E27FC236}">
                  <a16:creationId xmlns:a16="http://schemas.microsoft.com/office/drawing/2014/main" id="{093A2429-B15F-0096-BBBE-7A39ED05FBAA}"/>
                </a:ext>
              </a:extLst>
            </p:cNvPr>
            <p:cNvSpPr txBox="1"/>
            <p:nvPr/>
          </p:nvSpPr>
          <p:spPr>
            <a:xfrm>
              <a:off x="1186346" y="2651760"/>
              <a:ext cx="558999" cy="369332"/>
            </a:xfrm>
            <a:prstGeom prst="rect">
              <a:avLst/>
            </a:prstGeom>
            <a:noFill/>
          </p:spPr>
          <p:txBody>
            <a:bodyPr wrap="none" rtlCol="0">
              <a:spAutoFit/>
            </a:bodyPr>
            <a:lstStyle/>
            <a:p>
              <a:r>
                <a:rPr lang="en-US">
                  <a:solidFill>
                    <a:srgbClr val="217566"/>
                  </a:solidFill>
                </a:rPr>
                <a:t>Fast</a:t>
              </a:r>
            </a:p>
          </p:txBody>
        </p:sp>
      </p:grpSp>
      <p:grpSp>
        <p:nvGrpSpPr>
          <p:cNvPr id="8" name="Group 7">
            <a:extLst>
              <a:ext uri="{FF2B5EF4-FFF2-40B4-BE49-F238E27FC236}">
                <a16:creationId xmlns:a16="http://schemas.microsoft.com/office/drawing/2014/main" id="{086167CE-416E-ADFA-4E81-71DEC0F39A89}"/>
              </a:ext>
            </a:extLst>
          </p:cNvPr>
          <p:cNvGrpSpPr/>
          <p:nvPr/>
        </p:nvGrpSpPr>
        <p:grpSpPr>
          <a:xfrm>
            <a:off x="2930725" y="1783080"/>
            <a:ext cx="914400" cy="1238012"/>
            <a:chOff x="1965960" y="1783080"/>
            <a:chExt cx="914400" cy="1238012"/>
          </a:xfrm>
        </p:grpSpPr>
        <p:pic>
          <p:nvPicPr>
            <p:cNvPr id="150" name="Graphic 149" descr="Cent with solid fill">
              <a:extLst>
                <a:ext uri="{FF2B5EF4-FFF2-40B4-BE49-F238E27FC236}">
                  <a16:creationId xmlns:a16="http://schemas.microsoft.com/office/drawing/2014/main" id="{FB28FA9D-B25D-03D3-F93E-CA206F4303B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65960" y="1783080"/>
              <a:ext cx="914400" cy="914400"/>
            </a:xfrm>
            <a:prstGeom prst="rect">
              <a:avLst/>
            </a:prstGeom>
          </p:spPr>
        </p:pic>
        <p:sp>
          <p:nvSpPr>
            <p:cNvPr id="44" name="TextBox 43">
              <a:extLst>
                <a:ext uri="{FF2B5EF4-FFF2-40B4-BE49-F238E27FC236}">
                  <a16:creationId xmlns:a16="http://schemas.microsoft.com/office/drawing/2014/main" id="{37E0F709-A17F-B0ED-472E-D900DE09A389}"/>
                </a:ext>
              </a:extLst>
            </p:cNvPr>
            <p:cNvSpPr txBox="1"/>
            <p:nvPr/>
          </p:nvSpPr>
          <p:spPr>
            <a:xfrm>
              <a:off x="2035321" y="2651760"/>
              <a:ext cx="777777" cy="369332"/>
            </a:xfrm>
            <a:prstGeom prst="rect">
              <a:avLst/>
            </a:prstGeom>
            <a:noFill/>
          </p:spPr>
          <p:txBody>
            <a:bodyPr wrap="none" rtlCol="0">
              <a:spAutoFit/>
            </a:bodyPr>
            <a:lstStyle/>
            <a:p>
              <a:r>
                <a:rPr lang="en-US">
                  <a:solidFill>
                    <a:srgbClr val="217566"/>
                  </a:solidFill>
                </a:rPr>
                <a:t>Cheap</a:t>
              </a:r>
            </a:p>
          </p:txBody>
        </p:sp>
      </p:grpSp>
      <p:grpSp>
        <p:nvGrpSpPr>
          <p:cNvPr id="9" name="Group 8">
            <a:extLst>
              <a:ext uri="{FF2B5EF4-FFF2-40B4-BE49-F238E27FC236}">
                <a16:creationId xmlns:a16="http://schemas.microsoft.com/office/drawing/2014/main" id="{F355DD18-C923-A43D-A46F-5CF19AFEE5CC}"/>
              </a:ext>
            </a:extLst>
          </p:cNvPr>
          <p:cNvGrpSpPr/>
          <p:nvPr/>
        </p:nvGrpSpPr>
        <p:grpSpPr>
          <a:xfrm>
            <a:off x="1986476" y="1783080"/>
            <a:ext cx="914400" cy="1238012"/>
            <a:chOff x="2927320" y="1783080"/>
            <a:chExt cx="914400" cy="1238012"/>
          </a:xfrm>
        </p:grpSpPr>
        <p:pic>
          <p:nvPicPr>
            <p:cNvPr id="148" name="Graphic 147" descr="Shield Tick with solid fill">
              <a:extLst>
                <a:ext uri="{FF2B5EF4-FFF2-40B4-BE49-F238E27FC236}">
                  <a16:creationId xmlns:a16="http://schemas.microsoft.com/office/drawing/2014/main" id="{D6A770CC-6CC2-4D22-05A1-112C843B8CC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927320" y="1783080"/>
              <a:ext cx="914400" cy="914400"/>
            </a:xfrm>
            <a:prstGeom prst="rect">
              <a:avLst/>
            </a:prstGeom>
          </p:spPr>
        </p:pic>
        <p:sp>
          <p:nvSpPr>
            <p:cNvPr id="45" name="TextBox 44">
              <a:extLst>
                <a:ext uri="{FF2B5EF4-FFF2-40B4-BE49-F238E27FC236}">
                  <a16:creationId xmlns:a16="http://schemas.microsoft.com/office/drawing/2014/main" id="{60F00131-1C3D-B360-3AD9-25AAA8892F5E}"/>
                </a:ext>
              </a:extLst>
            </p:cNvPr>
            <p:cNvSpPr txBox="1"/>
            <p:nvPr/>
          </p:nvSpPr>
          <p:spPr>
            <a:xfrm>
              <a:off x="3094569" y="2651760"/>
              <a:ext cx="579902" cy="369332"/>
            </a:xfrm>
            <a:prstGeom prst="rect">
              <a:avLst/>
            </a:prstGeom>
            <a:noFill/>
          </p:spPr>
          <p:txBody>
            <a:bodyPr wrap="none" rtlCol="0">
              <a:spAutoFit/>
            </a:bodyPr>
            <a:lstStyle/>
            <a:p>
              <a:r>
                <a:rPr lang="en-US">
                  <a:solidFill>
                    <a:srgbClr val="217566"/>
                  </a:solidFill>
                </a:rPr>
                <a:t>Safe</a:t>
              </a:r>
            </a:p>
          </p:txBody>
        </p:sp>
      </p:grpSp>
    </p:spTree>
    <p:extLst>
      <p:ext uri="{BB962C8B-B14F-4D97-AF65-F5344CB8AC3E}">
        <p14:creationId xmlns:p14="http://schemas.microsoft.com/office/powerpoint/2010/main" val="174536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0" presetClass="path" presetSubtype="0" accel="50000" decel="50000" fill="hold" grpId="0" nodeType="withEffect">
                                  <p:stCondLst>
                                    <p:cond delay="0"/>
                                  </p:stCondLst>
                                  <p:childTnLst>
                                    <p:animMotion origin="layout" path="M 2.70833E-6 3.7037E-6 C 0.01771 -0.04236 0.0358 -0.08449 0.06549 -0.1125 C 0.09518 -0.14005 0.13607 -0.15579 0.17825 -0.1669 C 0.22031 -0.17801 0.31862 -0.17894 0.31862 -0.17894 " pathEditMode="relative" rAng="0" ptsTypes="AAAA">
                                      <p:cBhvr>
                                        <p:cTn id="9" dur="2000" fill="hold"/>
                                        <p:tgtEl>
                                          <p:spTgt spid="42"/>
                                        </p:tgtEl>
                                        <p:attrNameLst>
                                          <p:attrName>ppt_x</p:attrName>
                                          <p:attrName>ppt_y</p:attrName>
                                        </p:attrNameLst>
                                      </p:cBhvr>
                                      <p:rCtr x="15924" y="-8958"/>
                                    </p:animMotion>
                                  </p:childTnLst>
                                </p:cTn>
                              </p:par>
                            </p:childTnLst>
                          </p:cTn>
                        </p:par>
                        <p:par>
                          <p:cTn id="10" fill="hold">
                            <p:stCondLst>
                              <p:cond delay="2000"/>
                            </p:stCondLst>
                            <p:childTnLst>
                              <p:par>
                                <p:cTn id="11" presetID="10" presetClass="exit" presetSubtype="0" fill="hold" grpId="1" nodeType="after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4"/>
                                        </p:tgtEl>
                                      </p:cBhvr>
                                    </p:animEffect>
                                    <p:set>
                                      <p:cBhvr>
                                        <p:cTn id="16" dur="1" fill="hold">
                                          <p:stCondLst>
                                            <p:cond delay="499"/>
                                          </p:stCondLst>
                                        </p:cTn>
                                        <p:tgtEl>
                                          <p:spTgt spid="3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4"/>
                                        </p:tgtEl>
                                      </p:cBhvr>
                                    </p:animEffect>
                                    <p:set>
                                      <p:cBhvr>
                                        <p:cTn id="19" dur="1" fill="hold">
                                          <p:stCondLst>
                                            <p:cond delay="499"/>
                                          </p:stCondLst>
                                        </p:cTn>
                                        <p:tgtEl>
                                          <p:spTgt spid="114"/>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500"/>
                                        <p:tgtEl>
                                          <p:spTgt spid="1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2" nodeType="clickEffect">
                                  <p:stCondLst>
                                    <p:cond delay="0"/>
                                  </p:stCondLst>
                                  <p:childTnLst>
                                    <p:set>
                                      <p:cBhvr>
                                        <p:cTn id="29" dur="1" fill="hold">
                                          <p:stCondLst>
                                            <p:cond delay="0"/>
                                          </p:stCondLst>
                                        </p:cTn>
                                        <p:tgtEl>
                                          <p:spTgt spid="122"/>
                                        </p:tgtEl>
                                        <p:attrNameLst>
                                          <p:attrName>style.visibility</p:attrName>
                                        </p:attrNameLst>
                                      </p:cBhvr>
                                      <p:to>
                                        <p:strVal val="visible"/>
                                      </p:to>
                                    </p:set>
                                  </p:childTnLst>
                                </p:cTn>
                              </p:par>
                            </p:childTnLst>
                          </p:cTn>
                        </p:par>
                        <p:par>
                          <p:cTn id="30" fill="hold">
                            <p:stCondLst>
                              <p:cond delay="0"/>
                            </p:stCondLst>
                            <p:childTnLst>
                              <p:par>
                                <p:cTn id="31" presetID="37" presetClass="path" presetSubtype="0" accel="50000" decel="50000" fill="hold" grpId="0" nodeType="afterEffect">
                                  <p:stCondLst>
                                    <p:cond delay="0"/>
                                  </p:stCondLst>
                                  <p:childTnLst>
                                    <p:animMotion origin="layout" path="M -0.00768 0.10718 L -0.09388 0.16782 C -0.11172 0.18148 -0.13867 0.18889 -0.16679 0.18889 C -0.19883 0.18889 -0.22461 0.18148 -0.24245 0.16782 L -0.32825 0.10718 " pathEditMode="relative" rAng="0" ptsTypes="AAAAA">
                                      <p:cBhvr>
                                        <p:cTn id="32" dur="2000" fill="hold"/>
                                        <p:tgtEl>
                                          <p:spTgt spid="122"/>
                                        </p:tgtEl>
                                        <p:attrNameLst>
                                          <p:attrName>ppt_x</p:attrName>
                                          <p:attrName>ppt_y</p:attrName>
                                        </p:attrNameLst>
                                      </p:cBhvr>
                                      <p:rCtr x="-16029" y="4074"/>
                                    </p:animMotion>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500"/>
                                        <p:tgtEl>
                                          <p:spTgt spid="122"/>
                                        </p:tgtEl>
                                      </p:cBhvr>
                                    </p:animEffect>
                                    <p:set>
                                      <p:cBhvr>
                                        <p:cTn id="36" dur="1" fill="hold">
                                          <p:stCondLst>
                                            <p:cond delay="499"/>
                                          </p:stCondLst>
                                        </p:cTn>
                                        <p:tgtEl>
                                          <p:spTgt spid="1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2" nodeType="click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fade">
                                      <p:cBhvr>
                                        <p:cTn id="63" dur="500"/>
                                        <p:tgtEl>
                                          <p:spTgt spid="138"/>
                                        </p:tgtEl>
                                      </p:cBhvr>
                                    </p:animEffect>
                                  </p:childTnLst>
                                </p:cTn>
                              </p:par>
                              <p:par>
                                <p:cTn id="64" presetID="0" presetClass="path" presetSubtype="0" accel="50000" decel="50000" fill="hold" grpId="0" nodeType="withEffect">
                                  <p:stCondLst>
                                    <p:cond delay="0"/>
                                  </p:stCondLst>
                                  <p:childTnLst>
                                    <p:animMotion origin="layout" path="M -0.0125 -0.02222 C 0.01771 -0.12176 0.0487 -0.22083 0.09935 -0.28657 C 0.15013 -0.35116 0.22005 -0.38819 0.29218 -0.41412 C 0.36406 -0.44028 0.53216 -0.44236 0.53216 -0.4419 " pathEditMode="relative" rAng="0" ptsTypes="AAAA">
                                      <p:cBhvr>
                                        <p:cTn id="65" dur="2000" fill="hold"/>
                                        <p:tgtEl>
                                          <p:spTgt spid="138"/>
                                        </p:tgtEl>
                                        <p:attrNameLst>
                                          <p:attrName>ppt_x</p:attrName>
                                          <p:attrName>ppt_y</p:attrName>
                                        </p:attrNameLst>
                                      </p:cBhvr>
                                      <p:rCtr x="27227" y="-20995"/>
                                    </p:animMotion>
                                  </p:childTnLst>
                                </p:cTn>
                              </p:par>
                            </p:childTnLst>
                          </p:cTn>
                        </p:par>
                        <p:par>
                          <p:cTn id="66" fill="hold">
                            <p:stCondLst>
                              <p:cond delay="2000"/>
                            </p:stCondLst>
                            <p:childTnLst>
                              <p:par>
                                <p:cTn id="67" presetID="10" presetClass="exit" presetSubtype="0" fill="hold" grpId="1" nodeType="afterEffect">
                                  <p:stCondLst>
                                    <p:cond delay="0"/>
                                  </p:stCondLst>
                                  <p:childTnLst>
                                    <p:animEffect transition="out" filter="fade">
                                      <p:cBhvr>
                                        <p:cTn id="68" dur="500"/>
                                        <p:tgtEl>
                                          <p:spTgt spid="138"/>
                                        </p:tgtEl>
                                      </p:cBhvr>
                                    </p:animEffect>
                                    <p:set>
                                      <p:cBhvr>
                                        <p:cTn id="69" dur="1" fill="hold">
                                          <p:stCondLst>
                                            <p:cond delay="499"/>
                                          </p:stCondLst>
                                        </p:cTn>
                                        <p:tgtEl>
                                          <p:spTgt spid="13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34"/>
                                        </p:tgtEl>
                                      </p:cBhvr>
                                    </p:animEffect>
                                    <p:set>
                                      <p:cBhvr>
                                        <p:cTn id="72" dur="1" fill="hold">
                                          <p:stCondLst>
                                            <p:cond delay="499"/>
                                          </p:stCondLst>
                                        </p:cTn>
                                        <p:tgtEl>
                                          <p:spTgt spid="134"/>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136"/>
                                        </p:tgtEl>
                                      </p:cBhvr>
                                    </p:animEffect>
                                    <p:set>
                                      <p:cBhvr>
                                        <p:cTn id="75" dur="1" fill="hold">
                                          <p:stCondLst>
                                            <p:cond delay="499"/>
                                          </p:stCondLst>
                                        </p:cTn>
                                        <p:tgtEl>
                                          <p:spTgt spid="136"/>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40"/>
                                        </p:tgtEl>
                                        <p:attrNameLst>
                                          <p:attrName>style.visibility</p:attrName>
                                        </p:attrNameLst>
                                      </p:cBhvr>
                                      <p:to>
                                        <p:strVal val="visible"/>
                                      </p:to>
                                    </p:set>
                                    <p:animEffect transition="in" filter="fade">
                                      <p:cBhvr>
                                        <p:cTn id="78" dur="500"/>
                                        <p:tgtEl>
                                          <p:spTgt spid="1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500"/>
                                        <p:tgtEl>
                                          <p:spTgt spid="142"/>
                                        </p:tgtEl>
                                      </p:cBhvr>
                                    </p:animEffect>
                                  </p:childTnLst>
                                </p:cTn>
                              </p:par>
                              <p:par>
                                <p:cTn id="82" presetID="10" presetClass="exit" presetSubtype="0" fill="hold" nodeType="withEffect">
                                  <p:stCondLst>
                                    <p:cond delay="0"/>
                                  </p:stCondLst>
                                  <p:childTnLst>
                                    <p:animEffect transition="out" filter="fade">
                                      <p:cBhvr>
                                        <p:cTn id="83" dur="500"/>
                                        <p:tgtEl>
                                          <p:spTgt spid="105"/>
                                        </p:tgtEl>
                                      </p:cBhvr>
                                    </p:animEffect>
                                    <p:set>
                                      <p:cBhvr>
                                        <p:cTn id="84" dur="1" fill="hold">
                                          <p:stCondLst>
                                            <p:cond delay="499"/>
                                          </p:stCondLst>
                                        </p:cTn>
                                        <p:tgtEl>
                                          <p:spTgt spid="105"/>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44"/>
                                        </p:tgtEl>
                                        <p:attrNameLst>
                                          <p:attrName>style.visibility</p:attrName>
                                        </p:attrNameLst>
                                      </p:cBhvr>
                                      <p:to>
                                        <p:strVal val="visible"/>
                                      </p:to>
                                    </p:set>
                                    <p:animEffect transition="in" filter="fade">
                                      <p:cBhvr>
                                        <p:cTn id="87" dur="500"/>
                                        <p:tgtEl>
                                          <p:spTgt spid="14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114" grpId="0"/>
      <p:bldP spid="121" grpId="0"/>
      <p:bldP spid="122" grpId="0" animBg="1"/>
      <p:bldP spid="122" grpId="1" animBg="1"/>
      <p:bldP spid="122" grpId="2" animBg="1"/>
      <p:bldP spid="124" grpId="0"/>
      <p:bldP spid="136" grpId="0"/>
      <p:bldP spid="138" grpId="0" animBg="1"/>
      <p:bldP spid="138" grpId="1" animBg="1"/>
      <p:bldP spid="138" grpId="2" animBg="1"/>
      <p:bldP spid="1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Promising use-case: A/B testing</a:t>
            </a:r>
          </a:p>
        </p:txBody>
      </p:sp>
      <p:sp>
        <p:nvSpPr>
          <p:cNvPr id="4" name="Oval 3">
            <a:extLst>
              <a:ext uri="{FF2B5EF4-FFF2-40B4-BE49-F238E27FC236}">
                <a16:creationId xmlns:a16="http://schemas.microsoft.com/office/drawing/2014/main" id="{2A0910C4-79FD-A54E-D57A-26EDB0DE4EFB}"/>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rogrammer male with solid fill">
            <a:extLst>
              <a:ext uri="{FF2B5EF4-FFF2-40B4-BE49-F238E27FC236}">
                <a16:creationId xmlns:a16="http://schemas.microsoft.com/office/drawing/2014/main" id="{5E7731CF-F925-015B-1417-548A3B6AB0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164" y="5922448"/>
            <a:ext cx="640080" cy="640080"/>
          </a:xfrm>
          <a:prstGeom prst="rect">
            <a:avLst/>
          </a:prstGeom>
        </p:spPr>
      </p:pic>
      <p:pic>
        <p:nvPicPr>
          <p:cNvPr id="11" name="Graphic 10" descr="Programmer female with solid fill">
            <a:extLst>
              <a:ext uri="{FF2B5EF4-FFF2-40B4-BE49-F238E27FC236}">
                <a16:creationId xmlns:a16="http://schemas.microsoft.com/office/drawing/2014/main" id="{B8D569B3-BF7C-C83D-2097-BEC1DDFCA4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0786" y="5922448"/>
            <a:ext cx="640080" cy="640080"/>
          </a:xfrm>
          <a:prstGeom prst="rect">
            <a:avLst/>
          </a:prstGeom>
        </p:spPr>
      </p:pic>
      <p:pic>
        <p:nvPicPr>
          <p:cNvPr id="14" name="Graphic 13" descr="Smart Phone">
            <a:extLst>
              <a:ext uri="{FF2B5EF4-FFF2-40B4-BE49-F238E27FC236}">
                <a16:creationId xmlns:a16="http://schemas.microsoft.com/office/drawing/2014/main" id="{486EC3D1-B6B5-6A86-C9E9-AFF3181ACB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2001" y="5955214"/>
            <a:ext cx="640080" cy="640080"/>
          </a:xfrm>
          <a:prstGeom prst="rect">
            <a:avLst/>
          </a:prstGeom>
        </p:spPr>
      </p:pic>
      <p:pic>
        <p:nvPicPr>
          <p:cNvPr id="15" name="Graphic 14" descr="Laptop">
            <a:extLst>
              <a:ext uri="{FF2B5EF4-FFF2-40B4-BE49-F238E27FC236}">
                <a16:creationId xmlns:a16="http://schemas.microsoft.com/office/drawing/2014/main" id="{F9271133-E5C7-D9F6-E764-796692E0A2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69987" y="5955214"/>
            <a:ext cx="640080" cy="640080"/>
          </a:xfrm>
          <a:prstGeom prst="rect">
            <a:avLst/>
          </a:prstGeom>
        </p:spPr>
      </p:pic>
      <p:pic>
        <p:nvPicPr>
          <p:cNvPr id="16" name="Graphic 15" descr="Computer">
            <a:extLst>
              <a:ext uri="{FF2B5EF4-FFF2-40B4-BE49-F238E27FC236}">
                <a16:creationId xmlns:a16="http://schemas.microsoft.com/office/drawing/2014/main" id="{DE6EA2B4-E1BA-F7A3-487D-A24A2DCA32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37944" y="5981594"/>
            <a:ext cx="640080" cy="640080"/>
          </a:xfrm>
          <a:prstGeom prst="rect">
            <a:avLst/>
          </a:prstGeom>
        </p:spPr>
      </p:pic>
      <p:pic>
        <p:nvPicPr>
          <p:cNvPr id="23" name="Graphic 22" descr="Cloud with solid fill">
            <a:extLst>
              <a:ext uri="{FF2B5EF4-FFF2-40B4-BE49-F238E27FC236}">
                <a16:creationId xmlns:a16="http://schemas.microsoft.com/office/drawing/2014/main" id="{56FF24AA-50AD-5D11-FF3B-3E18DFC4D6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57181" y="2055014"/>
            <a:ext cx="3952599" cy="3417851"/>
          </a:xfrm>
          <a:prstGeom prst="rect">
            <a:avLst/>
          </a:prstGeom>
        </p:spPr>
      </p:pic>
      <p:pic>
        <p:nvPicPr>
          <p:cNvPr id="28" name="Graphic 27" descr="Server with solid fill">
            <a:extLst>
              <a:ext uri="{FF2B5EF4-FFF2-40B4-BE49-F238E27FC236}">
                <a16:creationId xmlns:a16="http://schemas.microsoft.com/office/drawing/2014/main" id="{F4E0B9BC-2C9B-2858-1B65-702C82DD33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71503" y="3905050"/>
            <a:ext cx="531142" cy="531142"/>
          </a:xfrm>
          <a:prstGeom prst="rect">
            <a:avLst/>
          </a:prstGeom>
        </p:spPr>
      </p:pic>
      <p:pic>
        <p:nvPicPr>
          <p:cNvPr id="66" name="Graphic 65" descr="Programmer female with solid fill">
            <a:extLst>
              <a:ext uri="{FF2B5EF4-FFF2-40B4-BE49-F238E27FC236}">
                <a16:creationId xmlns:a16="http://schemas.microsoft.com/office/drawing/2014/main" id="{B2E4C155-746A-262B-0537-10C3230EDD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4607" y="5921055"/>
            <a:ext cx="640080" cy="640080"/>
          </a:xfrm>
          <a:prstGeom prst="rect">
            <a:avLst/>
          </a:prstGeom>
        </p:spPr>
      </p:pic>
      <p:pic>
        <p:nvPicPr>
          <p:cNvPr id="67" name="Graphic 66" descr="Server with solid fill">
            <a:extLst>
              <a:ext uri="{FF2B5EF4-FFF2-40B4-BE49-F238E27FC236}">
                <a16:creationId xmlns:a16="http://schemas.microsoft.com/office/drawing/2014/main" id="{06A7F93F-6F88-3D74-C867-2B28588562D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22063" y="3326742"/>
            <a:ext cx="531142" cy="531142"/>
          </a:xfrm>
          <a:prstGeom prst="rect">
            <a:avLst/>
          </a:prstGeom>
        </p:spPr>
      </p:pic>
      <p:pic>
        <p:nvPicPr>
          <p:cNvPr id="68" name="Graphic 67" descr="Server with solid fill">
            <a:extLst>
              <a:ext uri="{FF2B5EF4-FFF2-40B4-BE49-F238E27FC236}">
                <a16:creationId xmlns:a16="http://schemas.microsoft.com/office/drawing/2014/main" id="{44E4AE90-DA65-4AA7-9D40-4B2FC1131F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44545" y="3905050"/>
            <a:ext cx="531142" cy="531142"/>
          </a:xfrm>
          <a:prstGeom prst="rect">
            <a:avLst/>
          </a:prstGeom>
        </p:spPr>
      </p:pic>
      <p:pic>
        <p:nvPicPr>
          <p:cNvPr id="69" name="Graphic 68" descr="Server with solid fill">
            <a:extLst>
              <a:ext uri="{FF2B5EF4-FFF2-40B4-BE49-F238E27FC236}">
                <a16:creationId xmlns:a16="http://schemas.microsoft.com/office/drawing/2014/main" id="{F3F9E5EA-3A44-1CA3-F26B-582F434482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86445" y="3326742"/>
            <a:ext cx="531142" cy="531142"/>
          </a:xfrm>
          <a:prstGeom prst="rect">
            <a:avLst/>
          </a:prstGeom>
        </p:spPr>
      </p:pic>
      <p:pic>
        <p:nvPicPr>
          <p:cNvPr id="70" name="Graphic 69" descr="Server with solid fill">
            <a:extLst>
              <a:ext uri="{FF2B5EF4-FFF2-40B4-BE49-F238E27FC236}">
                <a16:creationId xmlns:a16="http://schemas.microsoft.com/office/drawing/2014/main" id="{ED659271-685E-2AB2-3E7D-946D5A922BB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17587" y="3905050"/>
            <a:ext cx="531142" cy="531142"/>
          </a:xfrm>
          <a:prstGeom prst="rect">
            <a:avLst/>
          </a:prstGeom>
        </p:spPr>
      </p:pic>
      <p:sp>
        <p:nvSpPr>
          <p:cNvPr id="71" name="TextBox 70">
            <a:extLst>
              <a:ext uri="{FF2B5EF4-FFF2-40B4-BE49-F238E27FC236}">
                <a16:creationId xmlns:a16="http://schemas.microsoft.com/office/drawing/2014/main" id="{6FA44192-1C67-E90D-33E0-947263846B19}"/>
              </a:ext>
            </a:extLst>
          </p:cNvPr>
          <p:cNvSpPr txBox="1"/>
          <p:nvPr/>
        </p:nvSpPr>
        <p:spPr>
          <a:xfrm>
            <a:off x="587534" y="2573395"/>
            <a:ext cx="1371600" cy="1055608"/>
          </a:xfrm>
          <a:prstGeom prst="roundRect">
            <a:avLst/>
          </a:prstGeom>
          <a:noFill/>
          <a:ln>
            <a:solidFill>
              <a:srgbClr val="002060"/>
            </a:solidFill>
          </a:ln>
        </p:spPr>
        <p:txBody>
          <a:bodyPr wrap="square" rtlCol="0">
            <a:spAutoFit/>
          </a:bodyPr>
          <a:lstStyle/>
          <a:p>
            <a:pPr algn="ctr"/>
            <a:r>
              <a:rPr lang="en-US" sz="1400">
                <a:latin typeface="Ubuntu" panose="020B0504030602030204" pitchFamily="34" charset="0"/>
              </a:rPr>
              <a:t>Teams</a:t>
            </a:r>
          </a:p>
          <a:p>
            <a:pPr algn="ctr"/>
            <a:r>
              <a:rPr lang="en-US" sz="1400">
                <a:latin typeface="Ubuntu" panose="020B0504030602030204" pitchFamily="34" charset="0"/>
              </a:rPr>
              <a:t>Zoom</a:t>
            </a:r>
          </a:p>
          <a:p>
            <a:pPr algn="ctr"/>
            <a:r>
              <a:rPr lang="en-US" sz="1400">
                <a:latin typeface="Ubuntu" panose="020B0504030602030204" pitchFamily="34" charset="0"/>
              </a:rPr>
              <a:t>xCloud</a:t>
            </a:r>
          </a:p>
          <a:p>
            <a:pPr algn="ctr"/>
            <a:r>
              <a:rPr lang="en-US" sz="1400">
                <a:latin typeface="Ubuntu" panose="020B0504030602030204" pitchFamily="34" charset="0"/>
              </a:rPr>
              <a:t>…</a:t>
            </a:r>
          </a:p>
        </p:txBody>
      </p:sp>
      <p:sp>
        <p:nvSpPr>
          <p:cNvPr id="72" name="TextBox 71">
            <a:extLst>
              <a:ext uri="{FF2B5EF4-FFF2-40B4-BE49-F238E27FC236}">
                <a16:creationId xmlns:a16="http://schemas.microsoft.com/office/drawing/2014/main" id="{A2B5EB6C-E3E5-9579-95B4-F9227C2C8FBB}"/>
              </a:ext>
            </a:extLst>
          </p:cNvPr>
          <p:cNvSpPr txBox="1"/>
          <p:nvPr/>
        </p:nvSpPr>
        <p:spPr>
          <a:xfrm>
            <a:off x="589874" y="3763940"/>
            <a:ext cx="1371600" cy="1055608"/>
          </a:xfrm>
          <a:prstGeom prst="roundRect">
            <a:avLst/>
          </a:prstGeom>
          <a:noFill/>
          <a:ln>
            <a:solidFill>
              <a:srgbClr val="002060"/>
            </a:solidFill>
          </a:ln>
        </p:spPr>
        <p:txBody>
          <a:bodyPr wrap="square" rtlCol="0">
            <a:spAutoFit/>
          </a:bodyPr>
          <a:lstStyle/>
          <a:p>
            <a:pPr algn="ctr"/>
            <a:r>
              <a:rPr lang="en-US" sz="1400">
                <a:latin typeface="Ubuntu" panose="020B0504030602030204" pitchFamily="34" charset="0"/>
              </a:rPr>
              <a:t>TCP BBR</a:t>
            </a:r>
          </a:p>
          <a:p>
            <a:pPr algn="ctr"/>
            <a:r>
              <a:rPr lang="en-US" sz="1400">
                <a:latin typeface="Ubuntu" panose="020B0504030602030204" pitchFamily="34" charset="0"/>
              </a:rPr>
              <a:t>TCP Cubic</a:t>
            </a:r>
          </a:p>
          <a:p>
            <a:pPr algn="ctr"/>
            <a:r>
              <a:rPr lang="en-US" sz="1400">
                <a:latin typeface="Ubuntu" panose="020B0504030602030204" pitchFamily="34" charset="0"/>
              </a:rPr>
              <a:t>SILK codec</a:t>
            </a:r>
          </a:p>
          <a:p>
            <a:pPr algn="ctr"/>
            <a:r>
              <a:rPr lang="en-US" sz="1400">
                <a:latin typeface="Ubuntu" panose="020B0504030602030204" pitchFamily="34" charset="0"/>
              </a:rPr>
              <a:t>…</a:t>
            </a:r>
          </a:p>
        </p:txBody>
      </p:sp>
      <p:sp>
        <p:nvSpPr>
          <p:cNvPr id="73" name="TextBox 72">
            <a:extLst>
              <a:ext uri="{FF2B5EF4-FFF2-40B4-BE49-F238E27FC236}">
                <a16:creationId xmlns:a16="http://schemas.microsoft.com/office/drawing/2014/main" id="{FD0F65E0-5FA0-F7EE-52B9-34167FBF6960}"/>
              </a:ext>
            </a:extLst>
          </p:cNvPr>
          <p:cNvSpPr txBox="1"/>
          <p:nvPr/>
        </p:nvSpPr>
        <p:spPr>
          <a:xfrm>
            <a:off x="587534" y="4914606"/>
            <a:ext cx="1371600" cy="578882"/>
          </a:xfrm>
          <a:prstGeom prst="roundRect">
            <a:avLst/>
          </a:prstGeom>
          <a:noFill/>
          <a:ln>
            <a:solidFill>
              <a:srgbClr val="002060"/>
            </a:solidFill>
          </a:ln>
        </p:spPr>
        <p:txBody>
          <a:bodyPr wrap="square" rtlCol="0">
            <a:spAutoFit/>
          </a:bodyPr>
          <a:lstStyle/>
          <a:p>
            <a:pPr algn="ctr"/>
            <a:r>
              <a:rPr lang="en-US" sz="1400">
                <a:latin typeface="Ubuntu" panose="020B0504030602030204" pitchFamily="34" charset="0"/>
              </a:rPr>
              <a:t>ML-based CC</a:t>
            </a:r>
          </a:p>
          <a:p>
            <a:pPr algn="ctr"/>
            <a:r>
              <a:rPr lang="en-US" sz="1400">
                <a:latin typeface="Ubuntu" panose="020B0504030602030204" pitchFamily="34" charset="0"/>
              </a:rPr>
              <a:t>…</a:t>
            </a:r>
          </a:p>
        </p:txBody>
      </p:sp>
      <p:sp>
        <p:nvSpPr>
          <p:cNvPr id="76" name="Right Arrow 75">
            <a:extLst>
              <a:ext uri="{FF2B5EF4-FFF2-40B4-BE49-F238E27FC236}">
                <a16:creationId xmlns:a16="http://schemas.microsoft.com/office/drawing/2014/main" id="{DF82BC77-AE26-A215-530B-A0407E48D240}"/>
              </a:ext>
            </a:extLst>
          </p:cNvPr>
          <p:cNvSpPr/>
          <p:nvPr/>
        </p:nvSpPr>
        <p:spPr>
          <a:xfrm>
            <a:off x="2129663" y="3931431"/>
            <a:ext cx="6299627" cy="545730"/>
          </a:xfrm>
          <a:prstGeom prst="rightArrow">
            <a:avLst>
              <a:gd name="adj1" fmla="val 27973"/>
              <a:gd name="adj2" fmla="val 113131"/>
            </a:avLst>
          </a:prstGeom>
          <a:solidFill>
            <a:srgbClr val="65011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4D9CC42-FFCE-1FEA-2166-E4EAC82B8E0E}"/>
              </a:ext>
            </a:extLst>
          </p:cNvPr>
          <p:cNvSpPr txBox="1"/>
          <p:nvPr/>
        </p:nvSpPr>
        <p:spPr>
          <a:xfrm>
            <a:off x="4217103" y="3429000"/>
            <a:ext cx="1422184" cy="461665"/>
          </a:xfrm>
          <a:prstGeom prst="rect">
            <a:avLst/>
          </a:prstGeom>
          <a:noFill/>
        </p:spPr>
        <p:txBody>
          <a:bodyPr wrap="none" rtlCol="0">
            <a:spAutoFit/>
          </a:bodyPr>
          <a:lstStyle/>
          <a:p>
            <a:r>
              <a:rPr lang="en-US" sz="2400">
                <a:latin typeface="Ubuntu" panose="020B0504030602030204" pitchFamily="34" charset="0"/>
              </a:rPr>
              <a:t>Flighting</a:t>
            </a:r>
          </a:p>
        </p:txBody>
      </p:sp>
      <p:sp>
        <p:nvSpPr>
          <p:cNvPr id="78" name="Right Arrow 77">
            <a:extLst>
              <a:ext uri="{FF2B5EF4-FFF2-40B4-BE49-F238E27FC236}">
                <a16:creationId xmlns:a16="http://schemas.microsoft.com/office/drawing/2014/main" id="{CA66D550-F5D8-FB2F-916E-DBBC379812FF}"/>
              </a:ext>
            </a:extLst>
          </p:cNvPr>
          <p:cNvSpPr/>
          <p:nvPr/>
        </p:nvSpPr>
        <p:spPr>
          <a:xfrm>
            <a:off x="2130149" y="3880156"/>
            <a:ext cx="2208264" cy="640080"/>
          </a:xfrm>
          <a:prstGeom prst="rightArrow">
            <a:avLst>
              <a:gd name="adj1" fmla="val 27973"/>
              <a:gd name="adj2" fmla="val 87147"/>
            </a:avLst>
          </a:prstGeom>
          <a:solidFill>
            <a:srgbClr val="65011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51875663-7517-B824-9B10-763E33D9215D}"/>
              </a:ext>
            </a:extLst>
          </p:cNvPr>
          <p:cNvSpPr txBox="1"/>
          <p:nvPr/>
        </p:nvSpPr>
        <p:spPr>
          <a:xfrm>
            <a:off x="2413073" y="3693835"/>
            <a:ext cx="1173719" cy="461665"/>
          </a:xfrm>
          <a:prstGeom prst="rect">
            <a:avLst/>
          </a:prstGeom>
          <a:noFill/>
        </p:spPr>
        <p:txBody>
          <a:bodyPr wrap="none" rtlCol="0">
            <a:spAutoFit/>
          </a:bodyPr>
          <a:lstStyle/>
          <a:p>
            <a:r>
              <a:rPr lang="en-US" sz="2400">
                <a:latin typeface="Ubuntu" panose="020B0504030602030204" pitchFamily="34" charset="0"/>
              </a:rPr>
              <a:t>Offline</a:t>
            </a:r>
          </a:p>
        </p:txBody>
      </p:sp>
      <p:sp>
        <p:nvSpPr>
          <p:cNvPr id="80" name="TextBox 79">
            <a:extLst>
              <a:ext uri="{FF2B5EF4-FFF2-40B4-BE49-F238E27FC236}">
                <a16:creationId xmlns:a16="http://schemas.microsoft.com/office/drawing/2014/main" id="{9FB45855-5974-7C28-61BA-87E9589CA888}"/>
              </a:ext>
            </a:extLst>
          </p:cNvPr>
          <p:cNvSpPr txBox="1"/>
          <p:nvPr/>
        </p:nvSpPr>
        <p:spPr>
          <a:xfrm>
            <a:off x="2388226" y="4244892"/>
            <a:ext cx="1223412" cy="461665"/>
          </a:xfrm>
          <a:prstGeom prst="rect">
            <a:avLst/>
          </a:prstGeom>
          <a:noFill/>
        </p:spPr>
        <p:txBody>
          <a:bodyPr wrap="none" rtlCol="0">
            <a:spAutoFit/>
          </a:bodyPr>
          <a:lstStyle/>
          <a:p>
            <a:r>
              <a:rPr lang="en-US" sz="2400">
                <a:latin typeface="Ubuntu" panose="020B0504030602030204" pitchFamily="34" charset="0"/>
              </a:rPr>
              <a:t>Testing</a:t>
            </a:r>
          </a:p>
        </p:txBody>
      </p:sp>
      <p:sp>
        <p:nvSpPr>
          <p:cNvPr id="81" name="Rounded Rectangle 80">
            <a:extLst>
              <a:ext uri="{FF2B5EF4-FFF2-40B4-BE49-F238E27FC236}">
                <a16:creationId xmlns:a16="http://schemas.microsoft.com/office/drawing/2014/main" id="{6BE75CDD-92F9-2706-6575-772FF14F38D6}"/>
              </a:ext>
            </a:extLst>
          </p:cNvPr>
          <p:cNvSpPr/>
          <p:nvPr/>
        </p:nvSpPr>
        <p:spPr>
          <a:xfrm>
            <a:off x="4406593" y="3645675"/>
            <a:ext cx="1746740" cy="1055609"/>
          </a:xfrm>
          <a:prstGeom prst="roundRect">
            <a:avLst/>
          </a:prstGeom>
          <a:solidFill>
            <a:srgbClr val="650116"/>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Ubuntu" panose="020B0504030602030204" pitchFamily="34" charset="0"/>
              </a:rPr>
              <a:t>iBox</a:t>
            </a:r>
          </a:p>
        </p:txBody>
      </p:sp>
      <p:sp>
        <p:nvSpPr>
          <p:cNvPr id="83" name="TextBox 82">
            <a:extLst>
              <a:ext uri="{FF2B5EF4-FFF2-40B4-BE49-F238E27FC236}">
                <a16:creationId xmlns:a16="http://schemas.microsoft.com/office/drawing/2014/main" id="{249B0E34-85FB-30E6-0A78-50F90DFAC84F}"/>
              </a:ext>
            </a:extLst>
          </p:cNvPr>
          <p:cNvSpPr txBox="1"/>
          <p:nvPr/>
        </p:nvSpPr>
        <p:spPr>
          <a:xfrm>
            <a:off x="6346792" y="3646649"/>
            <a:ext cx="1422184" cy="461665"/>
          </a:xfrm>
          <a:prstGeom prst="rect">
            <a:avLst/>
          </a:prstGeom>
          <a:noFill/>
        </p:spPr>
        <p:txBody>
          <a:bodyPr wrap="none" rtlCol="0">
            <a:spAutoFit/>
          </a:bodyPr>
          <a:lstStyle/>
          <a:p>
            <a:r>
              <a:rPr lang="en-US" sz="2400">
                <a:latin typeface="Ubuntu" panose="020B0504030602030204" pitchFamily="34" charset="0"/>
              </a:rPr>
              <a:t>Flighting</a:t>
            </a:r>
          </a:p>
        </p:txBody>
      </p:sp>
      <p:sp>
        <p:nvSpPr>
          <p:cNvPr id="84" name="Right Arrow 83">
            <a:extLst>
              <a:ext uri="{FF2B5EF4-FFF2-40B4-BE49-F238E27FC236}">
                <a16:creationId xmlns:a16="http://schemas.microsoft.com/office/drawing/2014/main" id="{92A04934-0BDE-4D6C-D3F9-826666118044}"/>
              </a:ext>
            </a:extLst>
          </p:cNvPr>
          <p:cNvSpPr/>
          <p:nvPr/>
        </p:nvSpPr>
        <p:spPr>
          <a:xfrm>
            <a:off x="6221513" y="3878819"/>
            <a:ext cx="2208264" cy="640080"/>
          </a:xfrm>
          <a:prstGeom prst="rightArrow">
            <a:avLst>
              <a:gd name="adj1" fmla="val 27973"/>
              <a:gd name="adj2" fmla="val 87147"/>
            </a:avLst>
          </a:prstGeom>
          <a:solidFill>
            <a:srgbClr val="65011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Bent Arrow 85">
            <a:extLst>
              <a:ext uri="{FF2B5EF4-FFF2-40B4-BE49-F238E27FC236}">
                <a16:creationId xmlns:a16="http://schemas.microsoft.com/office/drawing/2014/main" id="{DD1E73F7-513B-3EEA-9674-68B444388D16}"/>
              </a:ext>
            </a:extLst>
          </p:cNvPr>
          <p:cNvSpPr/>
          <p:nvPr/>
        </p:nvSpPr>
        <p:spPr>
          <a:xfrm rot="10800000">
            <a:off x="2801555" y="4916114"/>
            <a:ext cx="2672596" cy="1709928"/>
          </a:xfrm>
          <a:prstGeom prst="bentArrow">
            <a:avLst>
              <a:gd name="adj1" fmla="val 13859"/>
              <a:gd name="adj2" fmla="val 19430"/>
              <a:gd name="adj3" fmla="val 33170"/>
              <a:gd name="adj4" fmla="val 43007"/>
            </a:avLst>
          </a:prstGeom>
          <a:solidFill>
            <a:srgbClr val="650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3" name="Curved Connector 102">
            <a:extLst>
              <a:ext uri="{FF2B5EF4-FFF2-40B4-BE49-F238E27FC236}">
                <a16:creationId xmlns:a16="http://schemas.microsoft.com/office/drawing/2014/main" id="{FDD2B727-1EA0-3424-520B-0FBEF479C854}"/>
              </a:ext>
            </a:extLst>
          </p:cNvPr>
          <p:cNvCxnSpPr>
            <a:cxnSpLocks/>
            <a:stCxn id="14" idx="0"/>
          </p:cNvCxnSpPr>
          <p:nvPr/>
        </p:nvCxnSpPr>
        <p:spPr>
          <a:xfrm rot="5400000" flipH="1" flipV="1">
            <a:off x="8493595" y="4619426"/>
            <a:ext cx="1234235" cy="1437343"/>
          </a:xfrm>
          <a:prstGeom prst="curvedConnector3">
            <a:avLst/>
          </a:prstGeom>
          <a:ln w="28575">
            <a:solidFill>
              <a:srgbClr val="00206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Curved Connector 103">
            <a:extLst>
              <a:ext uri="{FF2B5EF4-FFF2-40B4-BE49-F238E27FC236}">
                <a16:creationId xmlns:a16="http://schemas.microsoft.com/office/drawing/2014/main" id="{95AC58DE-00F7-D0C7-2287-6A2294222ACE}"/>
              </a:ext>
            </a:extLst>
          </p:cNvPr>
          <p:cNvCxnSpPr>
            <a:cxnSpLocks/>
            <a:stCxn id="15" idx="0"/>
          </p:cNvCxnSpPr>
          <p:nvPr/>
        </p:nvCxnSpPr>
        <p:spPr>
          <a:xfrm rot="16200000" flipV="1">
            <a:off x="10421189" y="4586375"/>
            <a:ext cx="1234235" cy="1503443"/>
          </a:xfrm>
          <a:prstGeom prst="curvedConnector3">
            <a:avLst>
              <a:gd name="adj1" fmla="val 50000"/>
            </a:avLst>
          </a:prstGeom>
          <a:ln w="28575">
            <a:solidFill>
              <a:srgbClr val="00206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Curved Connector 106">
            <a:extLst>
              <a:ext uri="{FF2B5EF4-FFF2-40B4-BE49-F238E27FC236}">
                <a16:creationId xmlns:a16="http://schemas.microsoft.com/office/drawing/2014/main" id="{00882B26-C912-CBA7-D7D7-9F536C199B9A}"/>
              </a:ext>
            </a:extLst>
          </p:cNvPr>
          <p:cNvCxnSpPr>
            <a:cxnSpLocks/>
            <a:stCxn id="16" idx="0"/>
          </p:cNvCxnSpPr>
          <p:nvPr/>
        </p:nvCxnSpPr>
        <p:spPr>
          <a:xfrm rot="5400000" flipH="1" flipV="1">
            <a:off x="9427677" y="5351287"/>
            <a:ext cx="1260615" cy="12700"/>
          </a:xfrm>
          <a:prstGeom prst="curvedConnector3">
            <a:avLst>
              <a:gd name="adj1" fmla="val 50000"/>
            </a:avLst>
          </a:prstGeom>
          <a:ln w="28575">
            <a:solidFill>
              <a:srgbClr val="00206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AD4EAC29-8EE9-1B6A-F247-910E64EC3EA0}"/>
              </a:ext>
            </a:extLst>
          </p:cNvPr>
          <p:cNvCxnSpPr>
            <a:cxnSpLocks/>
            <a:stCxn id="10" idx="0"/>
          </p:cNvCxnSpPr>
          <p:nvPr/>
        </p:nvCxnSpPr>
        <p:spPr>
          <a:xfrm rot="5400000" flipH="1" flipV="1">
            <a:off x="685539" y="5461653"/>
            <a:ext cx="365460" cy="556130"/>
          </a:xfrm>
          <a:prstGeom prst="curvedConnector3">
            <a:avLst/>
          </a:prstGeom>
          <a:ln w="127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5" name="Curved Connector 124">
            <a:extLst>
              <a:ext uri="{FF2B5EF4-FFF2-40B4-BE49-F238E27FC236}">
                <a16:creationId xmlns:a16="http://schemas.microsoft.com/office/drawing/2014/main" id="{A869F055-0179-EB0F-0007-3DC6EA740DE9}"/>
              </a:ext>
            </a:extLst>
          </p:cNvPr>
          <p:cNvCxnSpPr>
            <a:cxnSpLocks/>
            <a:stCxn id="66" idx="0"/>
          </p:cNvCxnSpPr>
          <p:nvPr/>
        </p:nvCxnSpPr>
        <p:spPr>
          <a:xfrm rot="5400000" flipH="1" flipV="1">
            <a:off x="1128393" y="5754801"/>
            <a:ext cx="332509" cy="1"/>
          </a:xfrm>
          <a:prstGeom prst="curvedConnector3">
            <a:avLst>
              <a:gd name="adj1" fmla="val 50000"/>
            </a:avLst>
          </a:prstGeom>
          <a:ln w="127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DF25B289-D2E0-5120-60C9-833B3D3656E2}"/>
              </a:ext>
            </a:extLst>
          </p:cNvPr>
          <p:cNvCxnSpPr>
            <a:cxnSpLocks/>
            <a:stCxn id="11" idx="0"/>
          </p:cNvCxnSpPr>
          <p:nvPr/>
        </p:nvCxnSpPr>
        <p:spPr>
          <a:xfrm rot="16200000" flipV="1">
            <a:off x="1537850" y="5419472"/>
            <a:ext cx="365460" cy="640492"/>
          </a:xfrm>
          <a:prstGeom prst="curvedConnector3">
            <a:avLst>
              <a:gd name="adj1" fmla="val 50000"/>
            </a:avLst>
          </a:prstGeom>
          <a:ln w="127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9" name="Rounded Rectangle 98">
            <a:extLst>
              <a:ext uri="{FF2B5EF4-FFF2-40B4-BE49-F238E27FC236}">
                <a16:creationId xmlns:a16="http://schemas.microsoft.com/office/drawing/2014/main" id="{D943E485-968C-A365-7FCA-BFF7521D2F86}"/>
              </a:ext>
            </a:extLst>
          </p:cNvPr>
          <p:cNvSpPr/>
          <p:nvPr/>
        </p:nvSpPr>
        <p:spPr>
          <a:xfrm>
            <a:off x="0" y="2234670"/>
            <a:ext cx="12209779" cy="4575688"/>
          </a:xfrm>
          <a:prstGeom prst="roundRect">
            <a:avLst/>
          </a:prstGeom>
          <a:solidFill>
            <a:schemeClr val="bg1">
              <a:alpha val="901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309A1D94-EC46-D4D3-FEA3-B6A5C382418E}"/>
              </a:ext>
            </a:extLst>
          </p:cNvPr>
          <p:cNvSpPr/>
          <p:nvPr/>
        </p:nvSpPr>
        <p:spPr>
          <a:xfrm>
            <a:off x="3311388" y="3278883"/>
            <a:ext cx="4604067" cy="1697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1C5C4"/>
                </a:solidFill>
                <a:latin typeface="Ubuntu Light" panose="020B0304030602030204" pitchFamily="34" charset="0"/>
                <a:cs typeface="Calibri Light" panose="020F0302020204030204" pitchFamily="34" charset="0"/>
                <a:sym typeface="Wingdings" panose="05000000000000000000" pitchFamily="2" charset="2"/>
              </a:rPr>
              <a:t></a:t>
            </a:r>
            <a:r>
              <a:rPr lang="en-US" sz="3200">
                <a:solidFill>
                  <a:srgbClr val="00B050"/>
                </a:solidFill>
                <a:latin typeface="Ubuntu Light" panose="020B0304030602030204" pitchFamily="34" charset="0"/>
              </a:rPr>
              <a:t> </a:t>
            </a:r>
            <a:r>
              <a:rPr lang="en-US" sz="3200">
                <a:solidFill>
                  <a:srgbClr val="650116"/>
                </a:solidFill>
                <a:latin typeface="Ubuntu Light" panose="020B0304030602030204" pitchFamily="34" charset="0"/>
              </a:rPr>
              <a:t>Speed up iterations</a:t>
            </a:r>
          </a:p>
          <a:p>
            <a:r>
              <a:rPr lang="en-US" sz="3200">
                <a:solidFill>
                  <a:srgbClr val="01C5C4"/>
                </a:solidFill>
                <a:latin typeface="Ubuntu Light" panose="020B0304030602030204" pitchFamily="34" charset="0"/>
                <a:cs typeface="Calibri Light" panose="020F0302020204030204" pitchFamily="34" charset="0"/>
                <a:sym typeface="Wingdings" panose="05000000000000000000" pitchFamily="2" charset="2"/>
              </a:rPr>
              <a:t></a:t>
            </a:r>
            <a:r>
              <a:rPr lang="en-US" sz="3200">
                <a:latin typeface="Ubuntu Light" panose="020B0304030602030204" pitchFamily="34" charset="0"/>
              </a:rPr>
              <a:t> </a:t>
            </a:r>
            <a:r>
              <a:rPr lang="en-US" sz="3200">
                <a:solidFill>
                  <a:srgbClr val="650116"/>
                </a:solidFill>
                <a:latin typeface="Ubuntu Light" panose="020B0304030602030204" pitchFamily="34" charset="0"/>
              </a:rPr>
              <a:t>Avoid regressions</a:t>
            </a:r>
          </a:p>
          <a:p>
            <a:r>
              <a:rPr lang="en-US" sz="3200">
                <a:solidFill>
                  <a:srgbClr val="01C5C4"/>
                </a:solidFill>
                <a:latin typeface="Ubuntu Light" panose="020B0304030602030204" pitchFamily="34" charset="0"/>
                <a:cs typeface="Calibri Light" panose="020F0302020204030204" pitchFamily="34" charset="0"/>
                <a:sym typeface="Wingdings" panose="05000000000000000000" pitchFamily="2" charset="2"/>
              </a:rPr>
              <a:t></a:t>
            </a:r>
            <a:r>
              <a:rPr lang="en-US" sz="3200">
                <a:solidFill>
                  <a:srgbClr val="00B050"/>
                </a:solidFill>
                <a:latin typeface="Ubuntu Light" panose="020B0304030602030204" pitchFamily="34" charset="0"/>
              </a:rPr>
              <a:t> </a:t>
            </a:r>
            <a:r>
              <a:rPr lang="en-US" sz="3200">
                <a:solidFill>
                  <a:srgbClr val="650116"/>
                </a:solidFill>
                <a:latin typeface="Ubuntu Light" panose="020B0304030602030204" pitchFamily="34" charset="0"/>
              </a:rPr>
              <a:t>Reduce overhead</a:t>
            </a:r>
          </a:p>
        </p:txBody>
      </p:sp>
    </p:spTree>
    <p:extLst>
      <p:ext uri="{BB962C8B-B14F-4D97-AF65-F5344CB8AC3E}">
        <p14:creationId xmlns:p14="http://schemas.microsoft.com/office/powerpoint/2010/main" val="31164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76"/>
                                        </p:tgtEl>
                                      </p:cBhvr>
                                    </p:animEffect>
                                    <p:set>
                                      <p:cBhvr>
                                        <p:cTn id="15" dur="1" fill="hold">
                                          <p:stCondLst>
                                            <p:cond delay="499"/>
                                          </p:stCondLst>
                                        </p:cTn>
                                        <p:tgtEl>
                                          <p:spTgt spid="7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7"/>
                                        </p:tgtEl>
                                      </p:cBhvr>
                                    </p:animEffect>
                                    <p:set>
                                      <p:cBhvr>
                                        <p:cTn id="18" dur="1" fill="hold">
                                          <p:stCondLst>
                                            <p:cond delay="499"/>
                                          </p:stCondLst>
                                        </p:cTn>
                                        <p:tgtEl>
                                          <p:spTgt spid="7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nodeType="withEffect">
                                  <p:stCondLst>
                                    <p:cond delay="0"/>
                                  </p:stCondLst>
                                  <p:childTnLst>
                                    <p:set>
                                      <p:cBhvr>
                                        <p:cTn id="48" dur="1" fill="hold">
                                          <p:stCondLst>
                                            <p:cond delay="0"/>
                                          </p:stCondLst>
                                        </p:cTn>
                                        <p:tgtEl>
                                          <p:spTgt spid="100">
                                            <p:txEl>
                                              <p:pRg st="0" end="0"/>
                                            </p:txEl>
                                          </p:spTgt>
                                        </p:tgtEl>
                                        <p:attrNameLst>
                                          <p:attrName>style.visibility</p:attrName>
                                        </p:attrNameLst>
                                      </p:cBhvr>
                                      <p:to>
                                        <p:strVal val="visible"/>
                                      </p:to>
                                    </p:set>
                                    <p:animEffect transition="in" filter="fade">
                                      <p:cBhvr>
                                        <p:cTn id="49" dur="500"/>
                                        <p:tgtEl>
                                          <p:spTgt spid="100">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0">
                                            <p:txEl>
                                              <p:pRg st="1" end="1"/>
                                            </p:txEl>
                                          </p:spTgt>
                                        </p:tgtEl>
                                        <p:attrNameLst>
                                          <p:attrName>style.visibility</p:attrName>
                                        </p:attrNameLst>
                                      </p:cBhvr>
                                      <p:to>
                                        <p:strVal val="visible"/>
                                      </p:to>
                                    </p:set>
                                    <p:animEffect transition="in" filter="fade">
                                      <p:cBhvr>
                                        <p:cTn id="52" dur="500"/>
                                        <p:tgtEl>
                                          <p:spTgt spid="100">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00">
                                            <p:txEl>
                                              <p:pRg st="2" end="2"/>
                                            </p:txEl>
                                          </p:spTgt>
                                        </p:tgtEl>
                                        <p:attrNameLst>
                                          <p:attrName>style.visibility</p:attrName>
                                        </p:attrNameLst>
                                      </p:cBhvr>
                                      <p:to>
                                        <p:strVal val="visible"/>
                                      </p:to>
                                    </p:set>
                                    <p:animEffect transition="in" filter="fade">
                                      <p:cBhvr>
                                        <p:cTn id="55"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p:bldP spid="77" grpId="1"/>
      <p:bldP spid="78" grpId="0" animBg="1"/>
      <p:bldP spid="79" grpId="0"/>
      <p:bldP spid="80" grpId="0"/>
      <p:bldP spid="81" grpId="0" animBg="1"/>
      <p:bldP spid="83" grpId="0"/>
      <p:bldP spid="84" grpId="0" animBg="1"/>
      <p:bldP spid="86" grpId="0" animBg="1"/>
      <p:bldP spid="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Introducing “Internet in a Box”</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a:normAutofit/>
          </a:bodyPr>
          <a:lstStyle/>
          <a:p>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Primary use-case: A/B testing</a:t>
            </a:r>
          </a:p>
        </p:txBody>
      </p:sp>
      <p:sp>
        <p:nvSpPr>
          <p:cNvPr id="4" name="Oval 3">
            <a:extLst>
              <a:ext uri="{FF2B5EF4-FFF2-40B4-BE49-F238E27FC236}">
                <a16:creationId xmlns:a16="http://schemas.microsoft.com/office/drawing/2014/main" id="{2A0910C4-79FD-A54E-D57A-26EDB0DE4EFB}"/>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rogrammer female with solid fill">
            <a:extLst>
              <a:ext uri="{FF2B5EF4-FFF2-40B4-BE49-F238E27FC236}">
                <a16:creationId xmlns:a16="http://schemas.microsoft.com/office/drawing/2014/main" id="{49A84067-1D0D-60B8-B08A-E2F6A3E86F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226" y="5991860"/>
            <a:ext cx="640080" cy="640080"/>
          </a:xfrm>
          <a:prstGeom prst="rect">
            <a:avLst/>
          </a:prstGeom>
        </p:spPr>
      </p:pic>
      <p:pic>
        <p:nvPicPr>
          <p:cNvPr id="10" name="Graphic 9" descr="Programmer male with solid fill">
            <a:extLst>
              <a:ext uri="{FF2B5EF4-FFF2-40B4-BE49-F238E27FC236}">
                <a16:creationId xmlns:a16="http://schemas.microsoft.com/office/drawing/2014/main" id="{5E7731CF-F925-015B-1417-548A3B6AB0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315" y="5991860"/>
            <a:ext cx="640080" cy="640080"/>
          </a:xfrm>
          <a:prstGeom prst="rect">
            <a:avLst/>
          </a:prstGeom>
        </p:spPr>
      </p:pic>
      <p:pic>
        <p:nvPicPr>
          <p:cNvPr id="11" name="Graphic 10" descr="Programmer female with solid fill">
            <a:extLst>
              <a:ext uri="{FF2B5EF4-FFF2-40B4-BE49-F238E27FC236}">
                <a16:creationId xmlns:a16="http://schemas.microsoft.com/office/drawing/2014/main" id="{B8D569B3-BF7C-C83D-2097-BEC1DDFCA4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5137" y="5991860"/>
            <a:ext cx="640080" cy="640080"/>
          </a:xfrm>
          <a:prstGeom prst="rect">
            <a:avLst/>
          </a:prstGeom>
        </p:spPr>
      </p:pic>
      <p:pic>
        <p:nvPicPr>
          <p:cNvPr id="14" name="Graphic 13" descr="Smart Phone">
            <a:extLst>
              <a:ext uri="{FF2B5EF4-FFF2-40B4-BE49-F238E27FC236}">
                <a16:creationId xmlns:a16="http://schemas.microsoft.com/office/drawing/2014/main" id="{486EC3D1-B6B5-6A86-C9E9-AFF3181ACB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5957" y="5990467"/>
            <a:ext cx="640080" cy="640080"/>
          </a:xfrm>
          <a:prstGeom prst="rect">
            <a:avLst/>
          </a:prstGeom>
        </p:spPr>
      </p:pic>
      <p:pic>
        <p:nvPicPr>
          <p:cNvPr id="15" name="Graphic 14" descr="Laptop">
            <a:extLst>
              <a:ext uri="{FF2B5EF4-FFF2-40B4-BE49-F238E27FC236}">
                <a16:creationId xmlns:a16="http://schemas.microsoft.com/office/drawing/2014/main" id="{F9271133-E5C7-D9F6-E764-796692E0A2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6743" y="5990467"/>
            <a:ext cx="640080" cy="640080"/>
          </a:xfrm>
          <a:prstGeom prst="rect">
            <a:avLst/>
          </a:prstGeom>
        </p:spPr>
      </p:pic>
      <p:pic>
        <p:nvPicPr>
          <p:cNvPr id="16" name="Graphic 15" descr="Computer">
            <a:extLst>
              <a:ext uri="{FF2B5EF4-FFF2-40B4-BE49-F238E27FC236}">
                <a16:creationId xmlns:a16="http://schemas.microsoft.com/office/drawing/2014/main" id="{DE6EA2B4-E1BA-F7A3-487D-A24A2DCA32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31245" y="5991860"/>
            <a:ext cx="640080" cy="640080"/>
          </a:xfrm>
          <a:prstGeom prst="rect">
            <a:avLst/>
          </a:prstGeom>
        </p:spPr>
      </p:pic>
      <p:pic>
        <p:nvPicPr>
          <p:cNvPr id="23" name="Graphic 22" descr="Cloud with solid fill">
            <a:extLst>
              <a:ext uri="{FF2B5EF4-FFF2-40B4-BE49-F238E27FC236}">
                <a16:creationId xmlns:a16="http://schemas.microsoft.com/office/drawing/2014/main" id="{56FF24AA-50AD-5D11-FF3B-3E18DFC4D6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26068" y="318713"/>
            <a:ext cx="7322034" cy="6331434"/>
          </a:xfrm>
          <a:prstGeom prst="rect">
            <a:avLst/>
          </a:prstGeom>
        </p:spPr>
      </p:pic>
      <p:pic>
        <p:nvPicPr>
          <p:cNvPr id="25" name="Graphic 24" descr="Server with solid fill">
            <a:extLst>
              <a:ext uri="{FF2B5EF4-FFF2-40B4-BE49-F238E27FC236}">
                <a16:creationId xmlns:a16="http://schemas.microsoft.com/office/drawing/2014/main" id="{72895CFA-962C-DB39-6BAF-B43A46BE6A6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05103" y="3551898"/>
            <a:ext cx="914400" cy="914400"/>
          </a:xfrm>
          <a:prstGeom prst="rect">
            <a:avLst/>
          </a:prstGeom>
        </p:spPr>
      </p:pic>
      <p:pic>
        <p:nvPicPr>
          <p:cNvPr id="26" name="Graphic 25" descr="Server with solid fill">
            <a:extLst>
              <a:ext uri="{FF2B5EF4-FFF2-40B4-BE49-F238E27FC236}">
                <a16:creationId xmlns:a16="http://schemas.microsoft.com/office/drawing/2014/main" id="{3E00E1EC-F362-4DFA-E07A-BB67D0E0D9E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99344" y="3544094"/>
            <a:ext cx="914400" cy="914400"/>
          </a:xfrm>
          <a:prstGeom prst="rect">
            <a:avLst/>
          </a:prstGeom>
        </p:spPr>
      </p:pic>
      <p:pic>
        <p:nvPicPr>
          <p:cNvPr id="27" name="Graphic 26" descr="Server with solid fill">
            <a:extLst>
              <a:ext uri="{FF2B5EF4-FFF2-40B4-BE49-F238E27FC236}">
                <a16:creationId xmlns:a16="http://schemas.microsoft.com/office/drawing/2014/main" id="{701DBC57-1232-8EC9-6D04-07CF74C961E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76823" y="3551898"/>
            <a:ext cx="914400" cy="914400"/>
          </a:xfrm>
          <a:prstGeom prst="rect">
            <a:avLst/>
          </a:prstGeom>
        </p:spPr>
      </p:pic>
      <p:pic>
        <p:nvPicPr>
          <p:cNvPr id="28" name="Graphic 27" descr="Server with solid fill">
            <a:extLst>
              <a:ext uri="{FF2B5EF4-FFF2-40B4-BE49-F238E27FC236}">
                <a16:creationId xmlns:a16="http://schemas.microsoft.com/office/drawing/2014/main" id="{F4E0B9BC-2C9B-2858-1B65-702C82DD33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18561" y="2570030"/>
            <a:ext cx="914400" cy="914400"/>
          </a:xfrm>
          <a:prstGeom prst="rect">
            <a:avLst/>
          </a:prstGeom>
        </p:spPr>
      </p:pic>
      <p:pic>
        <p:nvPicPr>
          <p:cNvPr id="29" name="Graphic 28" descr="Server with solid fill">
            <a:extLst>
              <a:ext uri="{FF2B5EF4-FFF2-40B4-BE49-F238E27FC236}">
                <a16:creationId xmlns:a16="http://schemas.microsoft.com/office/drawing/2014/main" id="{D18A61B5-C929-DB5E-9991-A720E700306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72778" y="2570030"/>
            <a:ext cx="914400" cy="914400"/>
          </a:xfrm>
          <a:prstGeom prst="rect">
            <a:avLst/>
          </a:prstGeom>
        </p:spPr>
      </p:pic>
      <p:sp>
        <p:nvSpPr>
          <p:cNvPr id="38" name="7-Point Star 37">
            <a:extLst>
              <a:ext uri="{FF2B5EF4-FFF2-40B4-BE49-F238E27FC236}">
                <a16:creationId xmlns:a16="http://schemas.microsoft.com/office/drawing/2014/main" id="{25D47943-1393-7B77-8ECB-BBF952087009}"/>
              </a:ext>
            </a:extLst>
          </p:cNvPr>
          <p:cNvSpPr>
            <a:spLocks noChangeAspect="1"/>
          </p:cNvSpPr>
          <p:nvPr/>
        </p:nvSpPr>
        <p:spPr>
          <a:xfrm rot="20760961">
            <a:off x="603277" y="5146212"/>
            <a:ext cx="1688510" cy="1688510"/>
          </a:xfrm>
          <a:prstGeom prst="star7">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Ubuntu" panose="020B0504030602030204" pitchFamily="34" charset="0"/>
              </a:rPr>
              <a:t>New Feature</a:t>
            </a:r>
          </a:p>
        </p:txBody>
      </p:sp>
      <p:pic>
        <p:nvPicPr>
          <p:cNvPr id="47" name="Graphic 46" descr="Server with solid fill">
            <a:extLst>
              <a:ext uri="{FF2B5EF4-FFF2-40B4-BE49-F238E27FC236}">
                <a16:creationId xmlns:a16="http://schemas.microsoft.com/office/drawing/2014/main" id="{BFAB5285-D439-095F-035F-97C4F7D1CD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07005" y="3554455"/>
            <a:ext cx="914400" cy="914400"/>
          </a:xfrm>
          <a:prstGeom prst="rect">
            <a:avLst/>
          </a:prstGeom>
        </p:spPr>
      </p:pic>
      <p:pic>
        <p:nvPicPr>
          <p:cNvPr id="48" name="Graphic 47" descr="Server with solid fill">
            <a:extLst>
              <a:ext uri="{FF2B5EF4-FFF2-40B4-BE49-F238E27FC236}">
                <a16:creationId xmlns:a16="http://schemas.microsoft.com/office/drawing/2014/main" id="{D200BD83-5261-E2CE-0497-2F89A38ECF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01597" y="3549341"/>
            <a:ext cx="914400" cy="914400"/>
          </a:xfrm>
          <a:prstGeom prst="rect">
            <a:avLst/>
          </a:prstGeom>
        </p:spPr>
      </p:pic>
      <p:pic>
        <p:nvPicPr>
          <p:cNvPr id="54" name="Graphic 53" descr="Alarm clock with solid fill">
            <a:extLst>
              <a:ext uri="{FF2B5EF4-FFF2-40B4-BE49-F238E27FC236}">
                <a16:creationId xmlns:a16="http://schemas.microsoft.com/office/drawing/2014/main" id="{DDBE4B58-CC65-1001-CECA-5BE0627D719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27778" y="4220458"/>
            <a:ext cx="914400" cy="914400"/>
          </a:xfrm>
          <a:prstGeom prst="rect">
            <a:avLst/>
          </a:prstGeom>
        </p:spPr>
      </p:pic>
      <p:sp>
        <p:nvSpPr>
          <p:cNvPr id="61" name="TextBox 60">
            <a:extLst>
              <a:ext uri="{FF2B5EF4-FFF2-40B4-BE49-F238E27FC236}">
                <a16:creationId xmlns:a16="http://schemas.microsoft.com/office/drawing/2014/main" id="{15BBD9CC-6E9A-A29E-2D6E-BB607FB32178}"/>
              </a:ext>
            </a:extLst>
          </p:cNvPr>
          <p:cNvSpPr txBox="1"/>
          <p:nvPr/>
        </p:nvSpPr>
        <p:spPr>
          <a:xfrm>
            <a:off x="6723692" y="3386981"/>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2" name="TextBox 61">
            <a:extLst>
              <a:ext uri="{FF2B5EF4-FFF2-40B4-BE49-F238E27FC236}">
                <a16:creationId xmlns:a16="http://schemas.microsoft.com/office/drawing/2014/main" id="{8DD0F816-2D27-19C5-5A48-2CCC2AA8D975}"/>
              </a:ext>
            </a:extLst>
          </p:cNvPr>
          <p:cNvSpPr txBox="1"/>
          <p:nvPr/>
        </p:nvSpPr>
        <p:spPr>
          <a:xfrm>
            <a:off x="7776014" y="4368116"/>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3" name="TextBox 62">
            <a:extLst>
              <a:ext uri="{FF2B5EF4-FFF2-40B4-BE49-F238E27FC236}">
                <a16:creationId xmlns:a16="http://schemas.microsoft.com/office/drawing/2014/main" id="{849052DF-D5FD-724E-9DAF-FC37F2C759F0}"/>
              </a:ext>
            </a:extLst>
          </p:cNvPr>
          <p:cNvSpPr txBox="1"/>
          <p:nvPr/>
        </p:nvSpPr>
        <p:spPr>
          <a:xfrm>
            <a:off x="8889317" y="3367232"/>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4" name="TextBox 63">
            <a:extLst>
              <a:ext uri="{FF2B5EF4-FFF2-40B4-BE49-F238E27FC236}">
                <a16:creationId xmlns:a16="http://schemas.microsoft.com/office/drawing/2014/main" id="{7F9706E1-D05E-B97C-8962-6EE8D83FE45E}"/>
              </a:ext>
            </a:extLst>
          </p:cNvPr>
          <p:cNvSpPr txBox="1"/>
          <p:nvPr/>
        </p:nvSpPr>
        <p:spPr>
          <a:xfrm>
            <a:off x="9887178" y="4368116"/>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A</a:t>
            </a:r>
          </a:p>
        </p:txBody>
      </p:sp>
      <p:sp>
        <p:nvSpPr>
          <p:cNvPr id="65" name="TextBox 64">
            <a:extLst>
              <a:ext uri="{FF2B5EF4-FFF2-40B4-BE49-F238E27FC236}">
                <a16:creationId xmlns:a16="http://schemas.microsoft.com/office/drawing/2014/main" id="{0E8D9F37-2EE8-5709-E80F-EF975D115B6C}"/>
              </a:ext>
            </a:extLst>
          </p:cNvPr>
          <p:cNvSpPr txBox="1"/>
          <p:nvPr/>
        </p:nvSpPr>
        <p:spPr>
          <a:xfrm>
            <a:off x="5698535" y="4368116"/>
            <a:ext cx="1155384" cy="369332"/>
          </a:xfrm>
          <a:prstGeom prst="rect">
            <a:avLst/>
          </a:prstGeom>
          <a:noFill/>
        </p:spPr>
        <p:txBody>
          <a:bodyPr wrap="square" rtlCol="0">
            <a:spAutoFit/>
          </a:bodyPr>
          <a:lstStyle/>
          <a:p>
            <a:r>
              <a:rPr lang="en-US">
                <a:solidFill>
                  <a:schemeClr val="bg1"/>
                </a:solidFill>
                <a:latin typeface="Ubuntu Light" panose="020B0304030602030204" pitchFamily="34" charset="0"/>
              </a:rPr>
              <a:t>Version B</a:t>
            </a:r>
          </a:p>
        </p:txBody>
      </p:sp>
    </p:spTree>
    <p:extLst>
      <p:ext uri="{BB962C8B-B14F-4D97-AF65-F5344CB8AC3E}">
        <p14:creationId xmlns:p14="http://schemas.microsoft.com/office/powerpoint/2010/main" val="234053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0" presetClass="path" presetSubtype="0" accel="50000" decel="50000" fill="hold" grpId="0" nodeType="withEffect">
                                  <p:stCondLst>
                                    <p:cond delay="0"/>
                                  </p:stCondLst>
                                  <p:childTnLst>
                                    <p:animMotion origin="layout" path="M 2.77556E-17 3.7037E-7 C 0.02214 -0.07245 0.04453 -0.14491 0.08125 -0.19282 C 0.1181 -0.24051 0.16862 -0.26736 0.22083 -0.28657 C 0.27279 -0.30579 0.39427 -0.30787 0.39427 -0.30764 " pathEditMode="relative" rAng="0" ptsTypes="AAAA">
                                      <p:cBhvr>
                                        <p:cTn id="9" dur="2000" fill="hold"/>
                                        <p:tgtEl>
                                          <p:spTgt spid="38"/>
                                        </p:tgtEl>
                                        <p:attrNameLst>
                                          <p:attrName>ppt_x</p:attrName>
                                          <p:attrName>ppt_y</p:attrName>
                                        </p:attrNameLst>
                                      </p:cBhvr>
                                      <p:rCtr x="19714" y="-15394"/>
                                    </p:animMotion>
                                  </p:childTnLst>
                                </p:cTn>
                              </p:par>
                            </p:childTnLst>
                          </p:cTn>
                        </p:par>
                        <p:par>
                          <p:cTn id="10" fill="hold">
                            <p:stCondLst>
                              <p:cond delay="2000"/>
                            </p:stCondLst>
                            <p:childTnLst>
                              <p:par>
                                <p:cTn id="11" presetID="10" presetClass="exit" presetSubtype="0" fill="hold" grpId="1" nodeType="after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par>
                                <p:cTn id="14" presetID="10" presetClass="entr" presetSubtype="0" fill="hold" nodeType="withEffect">
                                  <p:stCondLst>
                                    <p:cond delay="3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CBE3E70D-D3D2-0DFE-6855-49E57C6EC9BE}"/>
              </a:ext>
            </a:extLst>
          </p:cNvPr>
          <p:cNvSpPr/>
          <p:nvPr/>
        </p:nvSpPr>
        <p:spPr>
          <a:xfrm>
            <a:off x="3901440" y="1021080"/>
            <a:ext cx="3474720" cy="3474720"/>
          </a:xfrm>
          <a:prstGeom prst="star10">
            <a:avLst>
              <a:gd name="adj" fmla="val 0"/>
              <a:gd name="hf" fmla="val 105146"/>
            </a:avLst>
          </a:prstGeom>
          <a:solidFill>
            <a:srgbClr val="D4AF37"/>
          </a:solidFill>
          <a:ln w="38100">
            <a:solidFill>
              <a:srgbClr val="D4A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E5DCEF1-D438-87F6-BDEF-2E24DBB7D201}"/>
              </a:ext>
            </a:extLst>
          </p:cNvPr>
          <p:cNvSpPr/>
          <p:nvPr/>
        </p:nvSpPr>
        <p:spPr>
          <a:xfrm>
            <a:off x="3718560" y="838200"/>
            <a:ext cx="3840480" cy="384048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0E08C68-FF3C-85FB-07A1-83574C2E81B9}"/>
              </a:ext>
            </a:extLst>
          </p:cNvPr>
          <p:cNvSpPr/>
          <p:nvPr/>
        </p:nvSpPr>
        <p:spPr>
          <a:xfrm>
            <a:off x="4487562" y="2013795"/>
            <a:ext cx="2347784" cy="1355360"/>
          </a:xfrm>
          <a:prstGeom prst="roundRect">
            <a:avLst/>
          </a:prstGeom>
          <a:solidFill>
            <a:srgbClr val="650116"/>
          </a:solidFill>
          <a:ln>
            <a:solidFill>
              <a:srgbClr val="65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Ubuntu" panose="020B0504030602030204" pitchFamily="34" charset="0"/>
              </a:rPr>
              <a:t>iBox</a:t>
            </a:r>
          </a:p>
        </p:txBody>
      </p:sp>
      <p:cxnSp>
        <p:nvCxnSpPr>
          <p:cNvPr id="8" name="Straight Connector 7">
            <a:extLst>
              <a:ext uri="{FF2B5EF4-FFF2-40B4-BE49-F238E27FC236}">
                <a16:creationId xmlns:a16="http://schemas.microsoft.com/office/drawing/2014/main" id="{7F569827-8B9D-1AA3-90A5-561E8A0414A6}"/>
              </a:ext>
            </a:extLst>
          </p:cNvPr>
          <p:cNvCxnSpPr>
            <a:cxnSpLocks/>
          </p:cNvCxnSpPr>
          <p:nvPr/>
        </p:nvCxnSpPr>
        <p:spPr>
          <a:xfrm>
            <a:off x="11175972" y="2848231"/>
            <a:ext cx="0" cy="1097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578A78-9BAD-1582-A7C3-40D22D16CBD8}"/>
              </a:ext>
            </a:extLst>
          </p:cNvPr>
          <p:cNvCxnSpPr>
            <a:cxnSpLocks/>
          </p:cNvCxnSpPr>
          <p:nvPr/>
        </p:nvCxnSpPr>
        <p:spPr>
          <a:xfrm>
            <a:off x="11787631" y="2848231"/>
            <a:ext cx="0" cy="1097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CE9E76-E235-73DD-5FE6-8D471CACAE07}"/>
              </a:ext>
            </a:extLst>
          </p:cNvPr>
          <p:cNvCxnSpPr>
            <a:cxnSpLocks/>
          </p:cNvCxnSpPr>
          <p:nvPr/>
        </p:nvCxnSpPr>
        <p:spPr>
          <a:xfrm>
            <a:off x="11188330" y="3016748"/>
            <a:ext cx="586944" cy="120925"/>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FB9C39-1CFA-228D-A40E-3BDC76270040}"/>
              </a:ext>
            </a:extLst>
          </p:cNvPr>
          <p:cNvCxnSpPr>
            <a:cxnSpLocks/>
          </p:cNvCxnSpPr>
          <p:nvPr/>
        </p:nvCxnSpPr>
        <p:spPr>
          <a:xfrm flipV="1">
            <a:off x="11163615" y="3251780"/>
            <a:ext cx="636373" cy="168746"/>
          </a:xfrm>
          <a:prstGeom prst="line">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E605D1-C78C-C8C3-227A-B72859FFAC84}"/>
              </a:ext>
            </a:extLst>
          </p:cNvPr>
          <p:cNvCxnSpPr>
            <a:cxnSpLocks/>
          </p:cNvCxnSpPr>
          <p:nvPr/>
        </p:nvCxnSpPr>
        <p:spPr>
          <a:xfrm>
            <a:off x="11188330" y="3541222"/>
            <a:ext cx="599301" cy="282853"/>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360C80E-231D-D481-02C5-CC22F62319B1}"/>
              </a:ext>
            </a:extLst>
          </p:cNvPr>
          <p:cNvSpPr txBox="1"/>
          <p:nvPr/>
        </p:nvSpPr>
        <p:spPr>
          <a:xfrm>
            <a:off x="10921205" y="2570320"/>
            <a:ext cx="509533" cy="272415"/>
          </a:xfrm>
          <a:prstGeom prst="roundRect">
            <a:avLst/>
          </a:prstGeom>
          <a:noFill/>
          <a:ln w="28575">
            <a:solidFill>
              <a:srgbClr val="650116"/>
            </a:solidFill>
          </a:ln>
        </p:spPr>
        <p:txBody>
          <a:bodyPr wrap="none" rtlCol="0">
            <a:spAutoFit/>
          </a:bodyPr>
          <a:lstStyle/>
          <a:p>
            <a:r>
              <a:rPr lang="en-US" sz="1000"/>
              <a:t>Client</a:t>
            </a:r>
          </a:p>
        </p:txBody>
      </p:sp>
      <p:sp>
        <p:nvSpPr>
          <p:cNvPr id="14" name="TextBox 13">
            <a:extLst>
              <a:ext uri="{FF2B5EF4-FFF2-40B4-BE49-F238E27FC236}">
                <a16:creationId xmlns:a16="http://schemas.microsoft.com/office/drawing/2014/main" id="{91BEA012-8D6F-310A-582D-AFF4D53320DD}"/>
              </a:ext>
            </a:extLst>
          </p:cNvPr>
          <p:cNvSpPr txBox="1"/>
          <p:nvPr/>
        </p:nvSpPr>
        <p:spPr>
          <a:xfrm>
            <a:off x="11494062" y="2570435"/>
            <a:ext cx="544824" cy="272415"/>
          </a:xfrm>
          <a:prstGeom prst="roundRect">
            <a:avLst/>
          </a:prstGeom>
          <a:noFill/>
          <a:ln w="28575">
            <a:solidFill>
              <a:srgbClr val="650116"/>
            </a:solidFill>
          </a:ln>
        </p:spPr>
        <p:txBody>
          <a:bodyPr wrap="none" rtlCol="0">
            <a:spAutoFit/>
          </a:bodyPr>
          <a:lstStyle/>
          <a:p>
            <a:r>
              <a:rPr lang="en-US" sz="1000"/>
              <a:t>Server</a:t>
            </a:r>
          </a:p>
        </p:txBody>
      </p:sp>
      <p:cxnSp>
        <p:nvCxnSpPr>
          <p:cNvPr id="15" name="Straight Arrow Connector 14">
            <a:extLst>
              <a:ext uri="{FF2B5EF4-FFF2-40B4-BE49-F238E27FC236}">
                <a16:creationId xmlns:a16="http://schemas.microsoft.com/office/drawing/2014/main" id="{FB88AE49-E076-3769-48FD-689D36143403}"/>
              </a:ext>
            </a:extLst>
          </p:cNvPr>
          <p:cNvCxnSpPr>
            <a:cxnSpLocks/>
          </p:cNvCxnSpPr>
          <p:nvPr/>
        </p:nvCxnSpPr>
        <p:spPr>
          <a:xfrm>
            <a:off x="9871560" y="5415105"/>
            <a:ext cx="1354568" cy="0"/>
          </a:xfrm>
          <a:prstGeom prst="straightConnector1">
            <a:avLst/>
          </a:prstGeom>
          <a:ln>
            <a:solidFill>
              <a:srgbClr val="00202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EB6F2B-653C-1841-3202-BFEA800A6C9B}"/>
              </a:ext>
            </a:extLst>
          </p:cNvPr>
          <p:cNvCxnSpPr>
            <a:cxnSpLocks/>
          </p:cNvCxnSpPr>
          <p:nvPr/>
        </p:nvCxnSpPr>
        <p:spPr>
          <a:xfrm flipV="1">
            <a:off x="9871560" y="4692629"/>
            <a:ext cx="0" cy="722476"/>
          </a:xfrm>
          <a:prstGeom prst="straightConnector1">
            <a:avLst/>
          </a:prstGeom>
          <a:ln>
            <a:solidFill>
              <a:srgbClr val="00202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B5CFB4-E626-2C86-1163-45556F0D61CE}"/>
              </a:ext>
            </a:extLst>
          </p:cNvPr>
          <p:cNvSpPr txBox="1"/>
          <p:nvPr/>
        </p:nvSpPr>
        <p:spPr>
          <a:xfrm>
            <a:off x="9834489" y="4644477"/>
            <a:ext cx="493227" cy="253916"/>
          </a:xfrm>
          <a:prstGeom prst="rect">
            <a:avLst/>
          </a:prstGeom>
          <a:noFill/>
        </p:spPr>
        <p:txBody>
          <a:bodyPr wrap="square">
            <a:spAutoFit/>
          </a:bodyPr>
          <a:lstStyle/>
          <a:p>
            <a:r>
              <a:rPr lang="en-US" sz="1050">
                <a:solidFill>
                  <a:srgbClr val="650116"/>
                </a:solidFill>
                <a:latin typeface="Ubuntu" panose="020B0504030602030204" pitchFamily="34" charset="0"/>
              </a:rPr>
              <a:t>Rate</a:t>
            </a:r>
          </a:p>
        </p:txBody>
      </p:sp>
      <p:sp>
        <p:nvSpPr>
          <p:cNvPr id="18" name="TextBox 17">
            <a:extLst>
              <a:ext uri="{FF2B5EF4-FFF2-40B4-BE49-F238E27FC236}">
                <a16:creationId xmlns:a16="http://schemas.microsoft.com/office/drawing/2014/main" id="{A883B356-B537-8233-865B-F6221BAA610D}"/>
              </a:ext>
            </a:extLst>
          </p:cNvPr>
          <p:cNvSpPr txBox="1"/>
          <p:nvPr/>
        </p:nvSpPr>
        <p:spPr>
          <a:xfrm>
            <a:off x="10846935" y="5188821"/>
            <a:ext cx="493227" cy="253916"/>
          </a:xfrm>
          <a:prstGeom prst="rect">
            <a:avLst/>
          </a:prstGeom>
          <a:noFill/>
        </p:spPr>
        <p:txBody>
          <a:bodyPr wrap="square">
            <a:spAutoFit/>
          </a:bodyPr>
          <a:lstStyle/>
          <a:p>
            <a:r>
              <a:rPr lang="en-US" sz="1050">
                <a:solidFill>
                  <a:srgbClr val="650116"/>
                </a:solidFill>
                <a:latin typeface="Ubuntu" panose="020B0504030602030204" pitchFamily="34" charset="0"/>
              </a:rPr>
              <a:t>Time</a:t>
            </a:r>
          </a:p>
        </p:txBody>
      </p:sp>
      <p:cxnSp>
        <p:nvCxnSpPr>
          <p:cNvPr id="19" name="Straight Connector 18">
            <a:extLst>
              <a:ext uri="{FF2B5EF4-FFF2-40B4-BE49-F238E27FC236}">
                <a16:creationId xmlns:a16="http://schemas.microsoft.com/office/drawing/2014/main" id="{D75D03A8-1001-9565-088A-3770C821F1C3}"/>
              </a:ext>
            </a:extLst>
          </p:cNvPr>
          <p:cNvCxnSpPr>
            <a:cxnSpLocks/>
          </p:cNvCxnSpPr>
          <p:nvPr/>
        </p:nvCxnSpPr>
        <p:spPr>
          <a:xfrm flipV="1">
            <a:off x="9970446" y="4898393"/>
            <a:ext cx="209429" cy="323686"/>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59FDAB-82A5-7C20-EA27-9F9541AC91F5}"/>
              </a:ext>
            </a:extLst>
          </p:cNvPr>
          <p:cNvCxnSpPr>
            <a:cxnSpLocks/>
          </p:cNvCxnSpPr>
          <p:nvPr/>
        </p:nvCxnSpPr>
        <p:spPr>
          <a:xfrm>
            <a:off x="10179875" y="4922055"/>
            <a:ext cx="0" cy="333378"/>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41E7FF-52D2-C743-5546-2DBC50FB22F2}"/>
              </a:ext>
            </a:extLst>
          </p:cNvPr>
          <p:cNvCxnSpPr>
            <a:cxnSpLocks/>
          </p:cNvCxnSpPr>
          <p:nvPr/>
        </p:nvCxnSpPr>
        <p:spPr>
          <a:xfrm flipV="1">
            <a:off x="10230488" y="4904314"/>
            <a:ext cx="209429" cy="323686"/>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1E41DD-67D3-CBA1-EBF9-917AD61DCAAE}"/>
              </a:ext>
            </a:extLst>
          </p:cNvPr>
          <p:cNvCxnSpPr>
            <a:cxnSpLocks/>
          </p:cNvCxnSpPr>
          <p:nvPr/>
        </p:nvCxnSpPr>
        <p:spPr>
          <a:xfrm>
            <a:off x="10439917" y="4927976"/>
            <a:ext cx="0" cy="333378"/>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2EDE5D-3F12-9016-0263-77C79D75C3FB}"/>
              </a:ext>
            </a:extLst>
          </p:cNvPr>
          <p:cNvCxnSpPr>
            <a:cxnSpLocks/>
          </p:cNvCxnSpPr>
          <p:nvPr/>
        </p:nvCxnSpPr>
        <p:spPr>
          <a:xfrm flipV="1">
            <a:off x="10480408" y="4897721"/>
            <a:ext cx="209429" cy="323686"/>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5F1836-A53F-CEA6-3F66-BFF55E4ABD07}"/>
              </a:ext>
            </a:extLst>
          </p:cNvPr>
          <p:cNvCxnSpPr>
            <a:cxnSpLocks/>
          </p:cNvCxnSpPr>
          <p:nvPr/>
        </p:nvCxnSpPr>
        <p:spPr>
          <a:xfrm>
            <a:off x="10689837" y="4921383"/>
            <a:ext cx="0" cy="333378"/>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A83C14-E88D-6555-1C40-26D57B93BFB1}"/>
              </a:ext>
            </a:extLst>
          </p:cNvPr>
          <p:cNvCxnSpPr>
            <a:cxnSpLocks/>
          </p:cNvCxnSpPr>
          <p:nvPr/>
        </p:nvCxnSpPr>
        <p:spPr>
          <a:xfrm flipV="1">
            <a:off x="10721095" y="4902560"/>
            <a:ext cx="209429" cy="323686"/>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FF7C6E-F9CA-4D05-7376-0B20A7AE6C7D}"/>
              </a:ext>
            </a:extLst>
          </p:cNvPr>
          <p:cNvCxnSpPr>
            <a:cxnSpLocks/>
          </p:cNvCxnSpPr>
          <p:nvPr/>
        </p:nvCxnSpPr>
        <p:spPr>
          <a:xfrm>
            <a:off x="10930524" y="4926222"/>
            <a:ext cx="0" cy="333378"/>
          </a:xfrm>
          <a:prstGeom prst="line">
            <a:avLst/>
          </a:prstGeom>
          <a:ln>
            <a:solidFill>
              <a:srgbClr val="00206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Graphic 28" descr="Monitor with solid fill">
            <a:extLst>
              <a:ext uri="{FF2B5EF4-FFF2-40B4-BE49-F238E27FC236}">
                <a16:creationId xmlns:a16="http://schemas.microsoft.com/office/drawing/2014/main" id="{C5D61F9B-A98D-7EB2-6FE6-4199A23654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7178" y="5045666"/>
            <a:ext cx="1124463" cy="1124463"/>
          </a:xfrm>
          <a:prstGeom prst="rect">
            <a:avLst/>
          </a:prstGeom>
        </p:spPr>
      </p:pic>
      <p:pic>
        <p:nvPicPr>
          <p:cNvPr id="30" name="Graphic 29" descr="Warning with solid fill">
            <a:extLst>
              <a:ext uri="{FF2B5EF4-FFF2-40B4-BE49-F238E27FC236}">
                <a16:creationId xmlns:a16="http://schemas.microsoft.com/office/drawing/2014/main" id="{484934A5-0FC3-5A6B-73C4-EEEBBC515E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98095" y="5261354"/>
            <a:ext cx="516721" cy="516721"/>
          </a:xfrm>
          <a:prstGeom prst="rect">
            <a:avLst/>
          </a:prstGeom>
        </p:spPr>
      </p:pic>
      <p:pic>
        <p:nvPicPr>
          <p:cNvPr id="31" name="Graphic 30" descr="Robot with solid fill">
            <a:extLst>
              <a:ext uri="{FF2B5EF4-FFF2-40B4-BE49-F238E27FC236}">
                <a16:creationId xmlns:a16="http://schemas.microsoft.com/office/drawing/2014/main" id="{FB44864F-8F4A-2606-BDB7-48DD77B0AA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3973" y="4678680"/>
            <a:ext cx="914400" cy="914400"/>
          </a:xfrm>
          <a:prstGeom prst="rect">
            <a:avLst/>
          </a:prstGeom>
        </p:spPr>
      </p:pic>
      <p:pic>
        <p:nvPicPr>
          <p:cNvPr id="32" name="Graphic 31" descr="Gears with solid fill">
            <a:extLst>
              <a:ext uri="{FF2B5EF4-FFF2-40B4-BE49-F238E27FC236}">
                <a16:creationId xmlns:a16="http://schemas.microsoft.com/office/drawing/2014/main" id="{DDC32343-EFA1-FF0A-9BF2-C3BBA04451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2931" y="4734493"/>
            <a:ext cx="914400" cy="914400"/>
          </a:xfrm>
          <a:prstGeom prst="rect">
            <a:avLst/>
          </a:prstGeom>
        </p:spPr>
      </p:pic>
      <p:cxnSp>
        <p:nvCxnSpPr>
          <p:cNvPr id="33" name="Elbow Connector 32">
            <a:extLst>
              <a:ext uri="{FF2B5EF4-FFF2-40B4-BE49-F238E27FC236}">
                <a16:creationId xmlns:a16="http://schemas.microsoft.com/office/drawing/2014/main" id="{C5B4B2EA-C3D3-EB8A-9C32-042396EB4F9D}"/>
              </a:ext>
            </a:extLst>
          </p:cNvPr>
          <p:cNvCxnSpPr>
            <a:cxnSpLocks/>
            <a:stCxn id="31" idx="0"/>
            <a:endCxn id="32" idx="0"/>
          </p:cNvCxnSpPr>
          <p:nvPr/>
        </p:nvCxnSpPr>
        <p:spPr>
          <a:xfrm rot="16200000" flipH="1">
            <a:off x="2572745" y="3867107"/>
            <a:ext cx="55813" cy="1678958"/>
          </a:xfrm>
          <a:prstGeom prst="bentConnector3">
            <a:avLst>
              <a:gd name="adj1" fmla="val -409582"/>
            </a:avLst>
          </a:prstGeom>
          <a:ln w="12700">
            <a:solidFill>
              <a:srgbClr val="00202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9AB288E8-D2A8-C734-79BA-7E31685C4D1F}"/>
              </a:ext>
            </a:extLst>
          </p:cNvPr>
          <p:cNvCxnSpPr>
            <a:cxnSpLocks/>
            <a:stCxn id="32" idx="2"/>
            <a:endCxn id="31" idx="2"/>
          </p:cNvCxnSpPr>
          <p:nvPr/>
        </p:nvCxnSpPr>
        <p:spPr>
          <a:xfrm rot="5400000" flipH="1">
            <a:off x="2572745" y="4781508"/>
            <a:ext cx="55813" cy="1678958"/>
          </a:xfrm>
          <a:prstGeom prst="bentConnector3">
            <a:avLst>
              <a:gd name="adj1" fmla="val -409582"/>
            </a:avLst>
          </a:prstGeom>
          <a:ln w="12700">
            <a:solidFill>
              <a:srgbClr val="00202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85EA8F-301E-9C4C-8F77-31522BE2A287}"/>
              </a:ext>
            </a:extLst>
          </p:cNvPr>
          <p:cNvSpPr txBox="1"/>
          <p:nvPr/>
        </p:nvSpPr>
        <p:spPr>
          <a:xfrm>
            <a:off x="2218373" y="4071922"/>
            <a:ext cx="864339" cy="369332"/>
          </a:xfrm>
          <a:prstGeom prst="rect">
            <a:avLst/>
          </a:prstGeom>
          <a:noFill/>
        </p:spPr>
        <p:txBody>
          <a:bodyPr wrap="none" rtlCol="0">
            <a:spAutoFit/>
          </a:bodyPr>
          <a:lstStyle/>
          <a:p>
            <a:r>
              <a:rPr lang="en-US">
                <a:latin typeface="Ubuntu" panose="020B0504030602030204" pitchFamily="34" charset="0"/>
              </a:rPr>
              <a:t>Action</a:t>
            </a:r>
          </a:p>
        </p:txBody>
      </p:sp>
      <p:sp>
        <p:nvSpPr>
          <p:cNvPr id="36" name="TextBox 35">
            <a:extLst>
              <a:ext uri="{FF2B5EF4-FFF2-40B4-BE49-F238E27FC236}">
                <a16:creationId xmlns:a16="http://schemas.microsoft.com/office/drawing/2014/main" id="{8EF0B196-63E4-5C48-7C2B-45432EAE1B89}"/>
              </a:ext>
            </a:extLst>
          </p:cNvPr>
          <p:cNvSpPr txBox="1"/>
          <p:nvPr/>
        </p:nvSpPr>
        <p:spPr>
          <a:xfrm>
            <a:off x="1774944" y="5858326"/>
            <a:ext cx="1651414" cy="369332"/>
          </a:xfrm>
          <a:prstGeom prst="rect">
            <a:avLst/>
          </a:prstGeom>
          <a:noFill/>
        </p:spPr>
        <p:txBody>
          <a:bodyPr wrap="none" rtlCol="0">
            <a:spAutoFit/>
          </a:bodyPr>
          <a:lstStyle/>
          <a:p>
            <a:r>
              <a:rPr lang="en-US">
                <a:latin typeface="Ubuntu" panose="020B0504030602030204" pitchFamily="34" charset="0"/>
              </a:rPr>
              <a:t>Reward, State</a:t>
            </a:r>
          </a:p>
        </p:txBody>
      </p:sp>
      <p:sp>
        <p:nvSpPr>
          <p:cNvPr id="37" name="TextBox 36">
            <a:extLst>
              <a:ext uri="{FF2B5EF4-FFF2-40B4-BE49-F238E27FC236}">
                <a16:creationId xmlns:a16="http://schemas.microsoft.com/office/drawing/2014/main" id="{0E1C2319-7B4C-EC0F-4D9A-4EC642DB8DE8}"/>
              </a:ext>
            </a:extLst>
          </p:cNvPr>
          <p:cNvSpPr txBox="1"/>
          <p:nvPr/>
        </p:nvSpPr>
        <p:spPr>
          <a:xfrm>
            <a:off x="2355997" y="4868966"/>
            <a:ext cx="596638" cy="523220"/>
          </a:xfrm>
          <a:prstGeom prst="rect">
            <a:avLst/>
          </a:prstGeom>
          <a:noFill/>
        </p:spPr>
        <p:txBody>
          <a:bodyPr wrap="none" rtlCol="0">
            <a:spAutoFit/>
          </a:bodyPr>
          <a:lstStyle/>
          <a:p>
            <a:r>
              <a:rPr lang="en-US" sz="2800">
                <a:solidFill>
                  <a:srgbClr val="650116"/>
                </a:solidFill>
                <a:latin typeface="Ubuntu" panose="020B0504030602030204" pitchFamily="34" charset="0"/>
              </a:rPr>
              <a:t>RL</a:t>
            </a:r>
          </a:p>
        </p:txBody>
      </p:sp>
      <p:cxnSp>
        <p:nvCxnSpPr>
          <p:cNvPr id="38" name="Straight Connector 37">
            <a:extLst>
              <a:ext uri="{FF2B5EF4-FFF2-40B4-BE49-F238E27FC236}">
                <a16:creationId xmlns:a16="http://schemas.microsoft.com/office/drawing/2014/main" id="{D6745D6B-3C45-0204-8714-7F666A91B2AD}"/>
              </a:ext>
            </a:extLst>
          </p:cNvPr>
          <p:cNvCxnSpPr/>
          <p:nvPr/>
        </p:nvCxnSpPr>
        <p:spPr>
          <a:xfrm>
            <a:off x="3995102" y="5028338"/>
            <a:ext cx="212561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AF3BBC-3F1E-E83F-F4FF-A73991654C3E}"/>
              </a:ext>
            </a:extLst>
          </p:cNvPr>
          <p:cNvCxnSpPr/>
          <p:nvPr/>
        </p:nvCxnSpPr>
        <p:spPr>
          <a:xfrm>
            <a:off x="3995102" y="5463046"/>
            <a:ext cx="212561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E1872E-62EE-BA85-499B-14AB09FF29B9}"/>
              </a:ext>
            </a:extLst>
          </p:cNvPr>
          <p:cNvCxnSpPr>
            <a:cxnSpLocks/>
          </p:cNvCxnSpPr>
          <p:nvPr/>
        </p:nvCxnSpPr>
        <p:spPr>
          <a:xfrm>
            <a:off x="6120713" y="5028338"/>
            <a:ext cx="0" cy="43470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E8CCB22-A8A4-7E96-46F3-F3B07BC80CEF}"/>
              </a:ext>
            </a:extLst>
          </p:cNvPr>
          <p:cNvSpPr/>
          <p:nvPr/>
        </p:nvSpPr>
        <p:spPr>
          <a:xfrm>
            <a:off x="5913120"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485E1E2-50F0-C039-6260-4B126B3C6179}"/>
              </a:ext>
            </a:extLst>
          </p:cNvPr>
          <p:cNvSpPr/>
          <p:nvPr/>
        </p:nvSpPr>
        <p:spPr>
          <a:xfrm>
            <a:off x="5680944"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631071E-06D8-AEEA-6A88-BDC679101F8A}"/>
              </a:ext>
            </a:extLst>
          </p:cNvPr>
          <p:cNvSpPr/>
          <p:nvPr/>
        </p:nvSpPr>
        <p:spPr>
          <a:xfrm>
            <a:off x="5442179"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BB69C75-7CE5-59C3-D17E-CBF6D91999AD}"/>
              </a:ext>
            </a:extLst>
          </p:cNvPr>
          <p:cNvSpPr/>
          <p:nvPr/>
        </p:nvSpPr>
        <p:spPr>
          <a:xfrm>
            <a:off x="5210003"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54404F5-41EA-139C-E7E7-C7223571045C}"/>
              </a:ext>
            </a:extLst>
          </p:cNvPr>
          <p:cNvSpPr/>
          <p:nvPr/>
        </p:nvSpPr>
        <p:spPr>
          <a:xfrm>
            <a:off x="4978144"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D1CF293-2EAC-E3B1-F9C3-AEE566C89BBF}"/>
              </a:ext>
            </a:extLst>
          </p:cNvPr>
          <p:cNvSpPr/>
          <p:nvPr/>
        </p:nvSpPr>
        <p:spPr>
          <a:xfrm>
            <a:off x="4745968"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19EAC8-35DD-6DD1-FAA4-5748FE17DA61}"/>
              </a:ext>
            </a:extLst>
          </p:cNvPr>
          <p:cNvSpPr/>
          <p:nvPr/>
        </p:nvSpPr>
        <p:spPr>
          <a:xfrm>
            <a:off x="4526630"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CBF3958-99B4-54DE-81B2-5D0A19F9CB4D}"/>
              </a:ext>
            </a:extLst>
          </p:cNvPr>
          <p:cNvSpPr/>
          <p:nvPr/>
        </p:nvSpPr>
        <p:spPr>
          <a:xfrm>
            <a:off x="4294454" y="5056264"/>
            <a:ext cx="182880" cy="3657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6" presetClass="emph" presetSubtype="0" repeatCount="0" accel="50000" decel="50000" fill="hold" grpId="0" nodeType="withEffect">
                                  <p:stCondLst>
                                    <p:cond delay="0"/>
                                  </p:stCondLst>
                                  <p:childTnLst>
                                    <p:animScale>
                                      <p:cBhvr>
                                        <p:cTn id="18" dur="500" fill="hold"/>
                                        <p:tgtEl>
                                          <p:spTgt spid="4"/>
                                        </p:tgtEl>
                                      </p:cBhvr>
                                      <p:by x="110000" y="110000"/>
                                    </p:animScale>
                                  </p:childTnLst>
                                </p:cTn>
                              </p:par>
                              <p:par>
                                <p:cTn id="19" presetID="23" presetClass="entr" presetSubtype="16" repeatCount="0" fill="hold" grpId="1" nodeType="withEffect">
                                  <p:stCondLst>
                                    <p:cond delay="1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par>
                                <p:cTn id="23" presetID="6" presetClass="emph" presetSubtype="0" repeatCount="0" accel="50000" decel="50000" fill="hold" grpId="0" nodeType="withEffect">
                                  <p:stCondLst>
                                    <p:cond delay="0"/>
                                  </p:stCondLst>
                                  <p:childTnLst>
                                    <p:animScale>
                                      <p:cBhvr>
                                        <p:cTn id="24" dur="500" fill="hold"/>
                                        <p:tgtEl>
                                          <p:spTgt spid="5"/>
                                        </p:tgtEl>
                                      </p:cBhvr>
                                      <p:by x="110000" y="110000"/>
                                    </p:animScale>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xit" presetSubtype="0" fill="hold"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6"/>
                                        </p:tgtEl>
                                      </p:cBhvr>
                                    </p:animEffect>
                                    <p:set>
                                      <p:cBhvr>
                                        <p:cTn id="96" dur="1" fill="hold">
                                          <p:stCondLst>
                                            <p:cond delay="499"/>
                                          </p:stCondLst>
                                        </p:cTn>
                                        <p:tgtEl>
                                          <p:spTgt spid="2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par>
                                <p:cTn id="100" presetID="10" presetClass="entr" presetSubtype="0"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par>
                                <p:cTn id="103" presetID="10" presetClass="entr" presetSubtype="0"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par>
                                <p:cTn id="121" presetID="10" presetClass="entr" presetSubtype="0" fill="hold"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17" grpId="0"/>
      <p:bldP spid="17" grpId="1"/>
      <p:bldP spid="18" grpId="0"/>
      <p:bldP spid="18" grpId="1"/>
      <p:bldP spid="35" grpId="0"/>
      <p:bldP spid="36"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15FA-3871-6F07-01B4-AC0DEA3CA691}"/>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Problem</a:t>
            </a:r>
          </a:p>
        </p:txBody>
      </p:sp>
      <p:sp>
        <p:nvSpPr>
          <p:cNvPr id="3" name="Content Placeholder 2">
            <a:extLst>
              <a:ext uri="{FF2B5EF4-FFF2-40B4-BE49-F238E27FC236}">
                <a16:creationId xmlns:a16="http://schemas.microsoft.com/office/drawing/2014/main" id="{A41B75BB-B28A-78F2-0302-EF77B29AF937}"/>
              </a:ext>
            </a:extLst>
          </p:cNvPr>
          <p:cNvSpPr>
            <a:spLocks noGrp="1"/>
          </p:cNvSpPr>
          <p:nvPr>
            <p:ph idx="1"/>
          </p:nvPr>
        </p:nvSpPr>
        <p:spPr/>
        <p:txBody>
          <a:bodyPr>
            <a:normAutofit/>
          </a:bodyPr>
          <a:lstStyle/>
          <a:p>
            <a:endParaRPr lang="en-US" sz="2000">
              <a:latin typeface="Ubuntu Light" panose="020B0304030602030204" pitchFamily="34" charset="0"/>
            </a:endParaRPr>
          </a:p>
          <a:p>
            <a:r>
              <a:rPr lang="en-US" sz="2000">
                <a:latin typeface="Ubuntu Light" panose="020B0304030602030204" pitchFamily="34" charset="0"/>
              </a:rPr>
              <a:t>Experimentation on a real network is expensive and disruptive whereas simulation on the other hand can be cheap and easy to use.</a:t>
            </a:r>
          </a:p>
          <a:p>
            <a:endParaRPr lang="en-US" sz="2000">
              <a:latin typeface="Ubuntu Light" panose="020B0304030602030204" pitchFamily="34" charset="0"/>
            </a:endParaRPr>
          </a:p>
          <a:p>
            <a:r>
              <a:rPr lang="en-US" sz="2000">
                <a:latin typeface="Ubuntu Light" panose="020B0304030602030204" pitchFamily="34" charset="0"/>
              </a:rPr>
              <a:t>But it is often unrealistic and not representative …</a:t>
            </a:r>
          </a:p>
          <a:p>
            <a:endParaRPr lang="en-US" sz="2000">
              <a:latin typeface="Ubuntu Light" panose="020B0304030602030204" pitchFamily="34" charset="0"/>
            </a:endParaRPr>
          </a:p>
          <a:p>
            <a:r>
              <a:rPr lang="en-US" sz="2000">
                <a:latin typeface="Ubuntu Light" panose="020B0304030602030204" pitchFamily="34" charset="0"/>
              </a:rPr>
              <a:t>… which leads to inaccurate and over-promising results</a:t>
            </a:r>
          </a:p>
        </p:txBody>
      </p:sp>
      <p:sp>
        <p:nvSpPr>
          <p:cNvPr id="4" name="Oval 3">
            <a:extLst>
              <a:ext uri="{FF2B5EF4-FFF2-40B4-BE49-F238E27FC236}">
                <a16:creationId xmlns:a16="http://schemas.microsoft.com/office/drawing/2014/main" id="{E969ED08-BC25-C28E-597D-FB2ECA47387D}"/>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605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6B27214-E9EF-AEAB-62FD-1B9573D49386}"/>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D32619E-10CE-61D2-602B-89CE6EC72A04}"/>
              </a:ext>
            </a:extLst>
          </p:cNvPr>
          <p:cNvSpPr>
            <a:spLocks noGrp="1"/>
          </p:cNvSpPr>
          <p:nvPr>
            <p:ph type="title"/>
          </p:nvPr>
        </p:nvSpPr>
        <p:spPr>
          <a:xfrm>
            <a:off x="838200" y="365125"/>
            <a:ext cx="10515600" cy="1325563"/>
          </a:xfrm>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Implementation</a:t>
            </a:r>
          </a:p>
        </p:txBody>
      </p:sp>
      <p:pic>
        <p:nvPicPr>
          <p:cNvPr id="1026" name="Picture 2">
            <a:extLst>
              <a:ext uri="{FF2B5EF4-FFF2-40B4-BE49-F238E27FC236}">
                <a16:creationId xmlns:a16="http://schemas.microsoft.com/office/drawing/2014/main" id="{B5D838EA-B57C-34BC-41CE-91ADF2235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068" y="2161430"/>
            <a:ext cx="2834155" cy="16209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C49310-FF50-94ED-93E2-B8E8130E8467}"/>
              </a:ext>
            </a:extLst>
          </p:cNvPr>
          <p:cNvSpPr txBox="1"/>
          <p:nvPr/>
        </p:nvSpPr>
        <p:spPr>
          <a:xfrm>
            <a:off x="6613199" y="2506535"/>
            <a:ext cx="2507478" cy="646331"/>
          </a:xfrm>
          <a:prstGeom prst="rect">
            <a:avLst/>
          </a:prstGeom>
          <a:solidFill>
            <a:srgbClr val="343A40"/>
          </a:solidFill>
        </p:spPr>
        <p:txBody>
          <a:bodyPr wrap="square" rtlCol="0">
            <a:spAutoFit/>
          </a:bodyPr>
          <a:lstStyle/>
          <a:p>
            <a:pPr algn="ctr"/>
            <a:r>
              <a:rPr lang="en-US" sz="3600" b="1">
                <a:solidFill>
                  <a:schemeClr val="bg1"/>
                </a:solidFill>
                <a:latin typeface="Ubuntu Light" panose="020B0304030602030204" pitchFamily="34" charset="0"/>
              </a:rPr>
              <a:t>NetEm</a:t>
            </a:r>
          </a:p>
        </p:txBody>
      </p:sp>
      <p:sp>
        <p:nvSpPr>
          <p:cNvPr id="5" name="Oval 4">
            <a:extLst>
              <a:ext uri="{FF2B5EF4-FFF2-40B4-BE49-F238E27FC236}">
                <a16:creationId xmlns:a16="http://schemas.microsoft.com/office/drawing/2014/main" id="{8232925C-D48C-02A9-7413-0F689EEDECE4}"/>
              </a:ext>
            </a:extLst>
          </p:cNvPr>
          <p:cNvSpPr/>
          <p:nvPr/>
        </p:nvSpPr>
        <p:spPr>
          <a:xfrm>
            <a:off x="966019" y="6174284"/>
            <a:ext cx="333471" cy="341016"/>
          </a:xfrm>
          <a:prstGeom prst="ellipse">
            <a:avLst/>
          </a:prstGeom>
          <a:solidFill>
            <a:schemeClr val="accent6">
              <a:lumMod val="60000"/>
              <a:lumOff val="40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cs typeface="Calibri"/>
              </a:rPr>
              <a:t>S</a:t>
            </a:r>
          </a:p>
        </p:txBody>
      </p:sp>
      <p:sp>
        <p:nvSpPr>
          <p:cNvPr id="6" name="Oval 5">
            <a:extLst>
              <a:ext uri="{FF2B5EF4-FFF2-40B4-BE49-F238E27FC236}">
                <a16:creationId xmlns:a16="http://schemas.microsoft.com/office/drawing/2014/main" id="{C0AC3D0C-6CE2-A06C-6FA7-5F87684A86E5}"/>
              </a:ext>
            </a:extLst>
          </p:cNvPr>
          <p:cNvSpPr/>
          <p:nvPr/>
        </p:nvSpPr>
        <p:spPr>
          <a:xfrm>
            <a:off x="4655537" y="6198346"/>
            <a:ext cx="333471" cy="341016"/>
          </a:xfrm>
          <a:prstGeom prst="ellipse">
            <a:avLst/>
          </a:prstGeom>
          <a:solidFill>
            <a:schemeClr val="accent6">
              <a:lumMod val="60000"/>
              <a:lumOff val="40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cs typeface="Calibri"/>
              </a:rPr>
              <a:t>R</a:t>
            </a:r>
          </a:p>
        </p:txBody>
      </p:sp>
      <p:sp>
        <p:nvSpPr>
          <p:cNvPr id="10" name="Oval 9">
            <a:extLst>
              <a:ext uri="{FF2B5EF4-FFF2-40B4-BE49-F238E27FC236}">
                <a16:creationId xmlns:a16="http://schemas.microsoft.com/office/drawing/2014/main" id="{E79D631F-A417-4203-1C3F-B58B86302ED5}"/>
              </a:ext>
            </a:extLst>
          </p:cNvPr>
          <p:cNvSpPr/>
          <p:nvPr/>
        </p:nvSpPr>
        <p:spPr>
          <a:xfrm>
            <a:off x="992518" y="5411251"/>
            <a:ext cx="333471" cy="341016"/>
          </a:xfrm>
          <a:prstGeom prst="ellipse">
            <a:avLst/>
          </a:prstGeom>
          <a:solidFill>
            <a:schemeClr val="accent6">
              <a:lumMod val="60000"/>
              <a:lumOff val="40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cs typeface="Calibri"/>
              </a:rPr>
              <a:t>C</a:t>
            </a:r>
          </a:p>
        </p:txBody>
      </p:sp>
      <p:sp>
        <p:nvSpPr>
          <p:cNvPr id="12" name="Oval 11">
            <a:extLst>
              <a:ext uri="{FF2B5EF4-FFF2-40B4-BE49-F238E27FC236}">
                <a16:creationId xmlns:a16="http://schemas.microsoft.com/office/drawing/2014/main" id="{562F0D9D-BDE8-171D-DF22-4E59C9CE224F}"/>
              </a:ext>
            </a:extLst>
          </p:cNvPr>
          <p:cNvSpPr/>
          <p:nvPr/>
        </p:nvSpPr>
        <p:spPr>
          <a:xfrm>
            <a:off x="4604878" y="5372606"/>
            <a:ext cx="333471" cy="341016"/>
          </a:xfrm>
          <a:prstGeom prst="ellipse">
            <a:avLst/>
          </a:prstGeom>
          <a:solidFill>
            <a:schemeClr val="accent6">
              <a:lumMod val="60000"/>
              <a:lumOff val="40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cs typeface="Calibri"/>
              </a:rPr>
              <a:t>C</a:t>
            </a:r>
          </a:p>
        </p:txBody>
      </p:sp>
      <p:sp>
        <p:nvSpPr>
          <p:cNvPr id="14" name="TextBox 70">
            <a:extLst>
              <a:ext uri="{FF2B5EF4-FFF2-40B4-BE49-F238E27FC236}">
                <a16:creationId xmlns:a16="http://schemas.microsoft.com/office/drawing/2014/main" id="{5B497939-9919-3694-342A-15C9BB727682}"/>
              </a:ext>
            </a:extLst>
          </p:cNvPr>
          <p:cNvSpPr txBox="1"/>
          <p:nvPr/>
        </p:nvSpPr>
        <p:spPr>
          <a:xfrm>
            <a:off x="217906" y="4615046"/>
            <a:ext cx="1322827"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latin typeface="Ubuntu Light" panose="020B0304030602030204" pitchFamily="34" charset="0"/>
                <a:cs typeface="Calibri"/>
              </a:rPr>
              <a:t>Cross-Traffic </a:t>
            </a:r>
            <a:endParaRPr lang="en-US" sz="1400">
              <a:solidFill>
                <a:schemeClr val="accent6">
                  <a:lumMod val="75000"/>
                </a:schemeClr>
              </a:solidFill>
              <a:latin typeface="Ubuntu Light" panose="020B0304030602030204" pitchFamily="34" charset="0"/>
              <a:cs typeface="Calibri"/>
            </a:endParaRPr>
          </a:p>
        </p:txBody>
      </p:sp>
      <p:cxnSp>
        <p:nvCxnSpPr>
          <p:cNvPr id="16" name="Connector: Curved 15">
            <a:extLst>
              <a:ext uri="{FF2B5EF4-FFF2-40B4-BE49-F238E27FC236}">
                <a16:creationId xmlns:a16="http://schemas.microsoft.com/office/drawing/2014/main" id="{1318A7F9-3DE5-BB01-FF3C-58A1F770E256}"/>
              </a:ext>
            </a:extLst>
          </p:cNvPr>
          <p:cNvCxnSpPr>
            <a:cxnSpLocks/>
          </p:cNvCxnSpPr>
          <p:nvPr/>
        </p:nvCxnSpPr>
        <p:spPr>
          <a:xfrm rot="16200000" flipH="1">
            <a:off x="531784" y="5108879"/>
            <a:ext cx="655924" cy="212546"/>
          </a:xfrm>
          <a:prstGeom prst="curvedConnector3">
            <a:avLst>
              <a:gd name="adj1" fmla="val 9609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2DA1F-EB89-2C41-71C3-8A084B4101FC}"/>
              </a:ext>
            </a:extLst>
          </p:cNvPr>
          <p:cNvCxnSpPr>
            <a:cxnSpLocks/>
          </p:cNvCxnSpPr>
          <p:nvPr/>
        </p:nvCxnSpPr>
        <p:spPr>
          <a:xfrm flipV="1">
            <a:off x="2521338" y="5968878"/>
            <a:ext cx="1024631" cy="1"/>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B2681E-6602-908D-F035-9C21EC6D9A13}"/>
              </a:ext>
            </a:extLst>
          </p:cNvPr>
          <p:cNvCxnSpPr>
            <a:cxnSpLocks/>
          </p:cNvCxnSpPr>
          <p:nvPr/>
        </p:nvCxnSpPr>
        <p:spPr>
          <a:xfrm>
            <a:off x="1408420" y="5647538"/>
            <a:ext cx="663368" cy="265580"/>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E9744E-274E-0E66-F614-BF8CB40D0390}"/>
              </a:ext>
            </a:extLst>
          </p:cNvPr>
          <p:cNvCxnSpPr>
            <a:cxnSpLocks/>
          </p:cNvCxnSpPr>
          <p:nvPr/>
        </p:nvCxnSpPr>
        <p:spPr>
          <a:xfrm flipV="1">
            <a:off x="3994649" y="5637951"/>
            <a:ext cx="546195" cy="178348"/>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C91240-ECD1-8FF7-B30D-B881AAB4290B}"/>
              </a:ext>
            </a:extLst>
          </p:cNvPr>
          <p:cNvCxnSpPr>
            <a:cxnSpLocks/>
          </p:cNvCxnSpPr>
          <p:nvPr/>
        </p:nvCxnSpPr>
        <p:spPr>
          <a:xfrm flipV="1">
            <a:off x="1429716" y="6092567"/>
            <a:ext cx="624654" cy="242917"/>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 name="Picture 25" descr="A close up of a logo&#10;&#10;Description automatically generated">
            <a:extLst>
              <a:ext uri="{FF2B5EF4-FFF2-40B4-BE49-F238E27FC236}">
                <a16:creationId xmlns:a16="http://schemas.microsoft.com/office/drawing/2014/main" id="{75191C84-C342-31DE-D07B-60DD94CDA5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404" y="5780328"/>
            <a:ext cx="384646" cy="377101"/>
          </a:xfrm>
          <a:prstGeom prst="rect">
            <a:avLst/>
          </a:prstGeom>
        </p:spPr>
      </p:pic>
      <p:pic>
        <p:nvPicPr>
          <p:cNvPr id="28" name="Picture 27" descr="A close up of a logo&#10;&#10;Description automatically generated">
            <a:extLst>
              <a:ext uri="{FF2B5EF4-FFF2-40B4-BE49-F238E27FC236}">
                <a16:creationId xmlns:a16="http://schemas.microsoft.com/office/drawing/2014/main" id="{E7FD8BDF-D497-D9AD-9698-4AE710E98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969" y="5752267"/>
            <a:ext cx="384646" cy="377101"/>
          </a:xfrm>
          <a:prstGeom prst="rect">
            <a:avLst/>
          </a:prstGeom>
        </p:spPr>
      </p:pic>
      <p:cxnSp>
        <p:nvCxnSpPr>
          <p:cNvPr id="30" name="Straight Connector 29">
            <a:extLst>
              <a:ext uri="{FF2B5EF4-FFF2-40B4-BE49-F238E27FC236}">
                <a16:creationId xmlns:a16="http://schemas.microsoft.com/office/drawing/2014/main" id="{15EC1C40-243C-93EA-89E8-F19931372188}"/>
              </a:ext>
            </a:extLst>
          </p:cNvPr>
          <p:cNvCxnSpPr>
            <a:cxnSpLocks/>
          </p:cNvCxnSpPr>
          <p:nvPr/>
        </p:nvCxnSpPr>
        <p:spPr>
          <a:xfrm>
            <a:off x="3994649" y="6092567"/>
            <a:ext cx="581112" cy="262938"/>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660927B0-250B-6216-E110-1869A2885273}"/>
              </a:ext>
            </a:extLst>
          </p:cNvPr>
          <p:cNvSpPr/>
          <p:nvPr/>
        </p:nvSpPr>
        <p:spPr>
          <a:xfrm>
            <a:off x="285941" y="1685311"/>
            <a:ext cx="4849457" cy="5100944"/>
          </a:xfrm>
          <a:prstGeom prst="roundRect">
            <a:avLst>
              <a:gd name="adj" fmla="val 5472"/>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2">
            <a:extLst>
              <a:ext uri="{FF2B5EF4-FFF2-40B4-BE49-F238E27FC236}">
                <a16:creationId xmlns:a16="http://schemas.microsoft.com/office/drawing/2014/main" id="{BF12B66D-A448-C745-961A-AC9A6F83A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82" y="2566872"/>
            <a:ext cx="1846765" cy="65076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80CA2AB7-F788-E2FF-0C94-D11F899A31E8}"/>
              </a:ext>
            </a:extLst>
          </p:cNvPr>
          <p:cNvSpPr txBox="1"/>
          <p:nvPr/>
        </p:nvSpPr>
        <p:spPr>
          <a:xfrm>
            <a:off x="1925533" y="1761320"/>
            <a:ext cx="1776312" cy="461665"/>
          </a:xfrm>
          <a:prstGeom prst="rect">
            <a:avLst/>
          </a:prstGeom>
          <a:noFill/>
        </p:spPr>
        <p:txBody>
          <a:bodyPr wrap="square" lIns="91440" tIns="45720" rIns="91440" bIns="45720" rtlCol="0" anchor="t">
            <a:spAutoFit/>
          </a:bodyPr>
          <a:lstStyle/>
          <a:p>
            <a:r>
              <a:rPr lang="en-US" sz="2400" b="1">
                <a:solidFill>
                  <a:srgbClr val="C00000"/>
                </a:solidFill>
                <a:latin typeface="Ubuntu Light"/>
              </a:rPr>
              <a:t>Simulation</a:t>
            </a:r>
          </a:p>
        </p:txBody>
      </p:sp>
      <p:sp>
        <p:nvSpPr>
          <p:cNvPr id="76" name="TextBox 70">
            <a:extLst>
              <a:ext uri="{FF2B5EF4-FFF2-40B4-BE49-F238E27FC236}">
                <a16:creationId xmlns:a16="http://schemas.microsoft.com/office/drawing/2014/main" id="{1C6888FE-8711-212B-2985-997A56F04CBE}"/>
              </a:ext>
            </a:extLst>
          </p:cNvPr>
          <p:cNvSpPr txBox="1"/>
          <p:nvPr/>
        </p:nvSpPr>
        <p:spPr>
          <a:xfrm>
            <a:off x="5260583" y="4378127"/>
            <a:ext cx="1322827"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latin typeface="Ubuntu Light" panose="020B0304030602030204" pitchFamily="34" charset="0"/>
                <a:cs typeface="Calibri"/>
              </a:rPr>
              <a:t>Cross-Traffic </a:t>
            </a:r>
            <a:endParaRPr lang="en-US" sz="1400">
              <a:solidFill>
                <a:schemeClr val="accent6">
                  <a:lumMod val="75000"/>
                </a:schemeClr>
              </a:solidFill>
              <a:latin typeface="Ubuntu Light" panose="020B0304030602030204" pitchFamily="34" charset="0"/>
              <a:cs typeface="Calibri"/>
            </a:endParaRPr>
          </a:p>
        </p:txBody>
      </p:sp>
      <p:cxnSp>
        <p:nvCxnSpPr>
          <p:cNvPr id="77" name="Connector: Curved 76">
            <a:extLst>
              <a:ext uri="{FF2B5EF4-FFF2-40B4-BE49-F238E27FC236}">
                <a16:creationId xmlns:a16="http://schemas.microsoft.com/office/drawing/2014/main" id="{77D97EA4-A004-C201-10AF-9BC26FEB6512}"/>
              </a:ext>
            </a:extLst>
          </p:cNvPr>
          <p:cNvCxnSpPr>
            <a:cxnSpLocks/>
          </p:cNvCxnSpPr>
          <p:nvPr/>
        </p:nvCxnSpPr>
        <p:spPr>
          <a:xfrm rot="16200000" flipH="1">
            <a:off x="5447216" y="4910948"/>
            <a:ext cx="655924" cy="212546"/>
          </a:xfrm>
          <a:prstGeom prst="curvedConnector3">
            <a:avLst>
              <a:gd name="adj1" fmla="val 9609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id="{5AAC5342-E5DD-888C-C859-D867E77C083F}"/>
              </a:ext>
            </a:extLst>
          </p:cNvPr>
          <p:cNvSpPr/>
          <p:nvPr/>
        </p:nvSpPr>
        <p:spPr>
          <a:xfrm>
            <a:off x="5367242" y="1685311"/>
            <a:ext cx="4849457" cy="5100944"/>
          </a:xfrm>
          <a:prstGeom prst="roundRect">
            <a:avLst>
              <a:gd name="adj" fmla="val 5472"/>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90B0150-9E0D-A70F-F875-C209ED454AD4}"/>
              </a:ext>
            </a:extLst>
          </p:cNvPr>
          <p:cNvSpPr txBox="1"/>
          <p:nvPr/>
        </p:nvSpPr>
        <p:spPr>
          <a:xfrm>
            <a:off x="7006834" y="1761320"/>
            <a:ext cx="1776312" cy="461665"/>
          </a:xfrm>
          <a:prstGeom prst="rect">
            <a:avLst/>
          </a:prstGeom>
          <a:noFill/>
        </p:spPr>
        <p:txBody>
          <a:bodyPr wrap="square" lIns="91440" tIns="45720" rIns="91440" bIns="45720" rtlCol="0" anchor="t">
            <a:spAutoFit/>
          </a:bodyPr>
          <a:lstStyle/>
          <a:p>
            <a:r>
              <a:rPr lang="en-US" sz="2400" b="1">
                <a:solidFill>
                  <a:srgbClr val="C00000"/>
                </a:solidFill>
                <a:latin typeface="Ubuntu Light"/>
              </a:rPr>
              <a:t>Emulation</a:t>
            </a:r>
          </a:p>
        </p:txBody>
      </p:sp>
      <p:sp>
        <p:nvSpPr>
          <p:cNvPr id="53" name="TextBox 52">
            <a:extLst>
              <a:ext uri="{FF2B5EF4-FFF2-40B4-BE49-F238E27FC236}">
                <a16:creationId xmlns:a16="http://schemas.microsoft.com/office/drawing/2014/main" id="{B0AE06C2-4EAE-E8FD-49B2-DD72AC7C9961}"/>
              </a:ext>
            </a:extLst>
          </p:cNvPr>
          <p:cNvSpPr txBox="1"/>
          <p:nvPr/>
        </p:nvSpPr>
        <p:spPr>
          <a:xfrm>
            <a:off x="1557867" y="4022000"/>
            <a:ext cx="2425021" cy="369332"/>
          </a:xfrm>
          <a:prstGeom prst="rect">
            <a:avLst/>
          </a:prstGeom>
          <a:noFill/>
        </p:spPr>
        <p:txBody>
          <a:bodyPr wrap="square" rtlCol="0">
            <a:spAutoFit/>
          </a:bodyPr>
          <a:lstStyle/>
          <a:p>
            <a:r>
              <a:rPr lang="en-US">
                <a:latin typeface="Ubuntu Light" panose="020B0304030602030204" pitchFamily="34" charset="0"/>
              </a:rPr>
              <a:t>2-dumbbell topology</a:t>
            </a:r>
          </a:p>
        </p:txBody>
      </p:sp>
      <p:cxnSp>
        <p:nvCxnSpPr>
          <p:cNvPr id="97" name="Connector: Elbow 96">
            <a:extLst>
              <a:ext uri="{FF2B5EF4-FFF2-40B4-BE49-F238E27FC236}">
                <a16:creationId xmlns:a16="http://schemas.microsoft.com/office/drawing/2014/main" id="{97E5FDD0-28DE-E23C-311C-2A6F463795CB}"/>
              </a:ext>
            </a:extLst>
          </p:cNvPr>
          <p:cNvCxnSpPr>
            <a:cxnSpLocks/>
            <a:stCxn id="105" idx="1"/>
          </p:cNvCxnSpPr>
          <p:nvPr/>
        </p:nvCxnSpPr>
        <p:spPr>
          <a:xfrm rot="10800000" flipV="1">
            <a:off x="2956217" y="5085830"/>
            <a:ext cx="303293" cy="81414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AAEDD65-65D1-D0CC-6998-841B8669A0F4}"/>
              </a:ext>
            </a:extLst>
          </p:cNvPr>
          <p:cNvSpPr txBox="1"/>
          <p:nvPr/>
        </p:nvSpPr>
        <p:spPr>
          <a:xfrm>
            <a:off x="3259509" y="4501054"/>
            <a:ext cx="1419195" cy="1169551"/>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Ubuntu Light" panose="020B0304030602030204" pitchFamily="34" charset="0"/>
              </a:rPr>
              <a:t>Bottleneck bandwidth </a:t>
            </a:r>
          </a:p>
          <a:p>
            <a:pPr marL="285750" indent="-285750">
              <a:buFont typeface="Arial" panose="020B0604020202020204" pitchFamily="34" charset="0"/>
              <a:buChar char="•"/>
            </a:pPr>
            <a:r>
              <a:rPr lang="en-US" sz="1400">
                <a:latin typeface="Ubuntu Light" panose="020B0304030602030204" pitchFamily="34" charset="0"/>
              </a:rPr>
              <a:t>Link delay</a:t>
            </a:r>
          </a:p>
          <a:p>
            <a:pPr marL="285750" indent="-285750">
              <a:buFont typeface="Arial" panose="020B0604020202020204" pitchFamily="34" charset="0"/>
              <a:buChar char="•"/>
            </a:pPr>
            <a:r>
              <a:rPr lang="en-US" sz="1400">
                <a:latin typeface="Ubuntu Light" panose="020B0304030602030204" pitchFamily="34" charset="0"/>
              </a:rPr>
              <a:t>Buffer size</a:t>
            </a:r>
          </a:p>
          <a:p>
            <a:pPr marL="285750" indent="-285750">
              <a:buFont typeface="Arial" panose="020B0604020202020204" pitchFamily="34" charset="0"/>
              <a:buChar char="•"/>
            </a:pPr>
            <a:endParaRPr lang="en-US" sz="1400"/>
          </a:p>
        </p:txBody>
      </p:sp>
      <p:pic>
        <p:nvPicPr>
          <p:cNvPr id="109" name="Graphic 108" descr="Internet with solid fill">
            <a:extLst>
              <a:ext uri="{FF2B5EF4-FFF2-40B4-BE49-F238E27FC236}">
                <a16:creationId xmlns:a16="http://schemas.microsoft.com/office/drawing/2014/main" id="{2D423603-23E3-3692-990F-E1C64A69BC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2892" y="5060942"/>
            <a:ext cx="700618" cy="700618"/>
          </a:xfrm>
          <a:prstGeom prst="rect">
            <a:avLst/>
          </a:prstGeom>
        </p:spPr>
      </p:pic>
      <p:pic>
        <p:nvPicPr>
          <p:cNvPr id="110" name="Graphic 109" descr="Internet with solid fill">
            <a:extLst>
              <a:ext uri="{FF2B5EF4-FFF2-40B4-BE49-F238E27FC236}">
                <a16:creationId xmlns:a16="http://schemas.microsoft.com/office/drawing/2014/main" id="{ECAD9811-3FFD-5EAE-166E-F2D702E899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58783" y="5085830"/>
            <a:ext cx="700618" cy="700618"/>
          </a:xfrm>
          <a:prstGeom prst="rect">
            <a:avLst/>
          </a:prstGeom>
        </p:spPr>
      </p:pic>
      <p:pic>
        <p:nvPicPr>
          <p:cNvPr id="113" name="Graphic 112" descr="Server with solid fill">
            <a:extLst>
              <a:ext uri="{FF2B5EF4-FFF2-40B4-BE49-F238E27FC236}">
                <a16:creationId xmlns:a16="http://schemas.microsoft.com/office/drawing/2014/main" id="{B8339D99-1B84-7290-53DF-DD9CA47B9E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48164" y="5653762"/>
            <a:ext cx="636543" cy="636543"/>
          </a:xfrm>
          <a:prstGeom prst="rect">
            <a:avLst/>
          </a:prstGeom>
        </p:spPr>
      </p:pic>
      <p:pic>
        <p:nvPicPr>
          <p:cNvPr id="114" name="Graphic 113" descr="Server with solid fill">
            <a:extLst>
              <a:ext uri="{FF2B5EF4-FFF2-40B4-BE49-F238E27FC236}">
                <a16:creationId xmlns:a16="http://schemas.microsoft.com/office/drawing/2014/main" id="{468CADE0-E04B-0708-0A75-0D24DC8DF5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6379" y="5668069"/>
            <a:ext cx="636544" cy="636544"/>
          </a:xfrm>
          <a:prstGeom prst="rect">
            <a:avLst/>
          </a:prstGeom>
        </p:spPr>
      </p:pic>
      <p:cxnSp>
        <p:nvCxnSpPr>
          <p:cNvPr id="116" name="Straight Connector 115">
            <a:extLst>
              <a:ext uri="{FF2B5EF4-FFF2-40B4-BE49-F238E27FC236}">
                <a16:creationId xmlns:a16="http://schemas.microsoft.com/office/drawing/2014/main" id="{5583FB83-8239-A93C-E2C4-A1677371C2C6}"/>
              </a:ext>
            </a:extLst>
          </p:cNvPr>
          <p:cNvCxnSpPr>
            <a:cxnSpLocks/>
          </p:cNvCxnSpPr>
          <p:nvPr/>
        </p:nvCxnSpPr>
        <p:spPr>
          <a:xfrm>
            <a:off x="7463994" y="5968855"/>
            <a:ext cx="726962" cy="23"/>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A6D6AF7-B6BE-69A4-C636-D6583FB3825B}"/>
              </a:ext>
            </a:extLst>
          </p:cNvPr>
          <p:cNvCxnSpPr>
            <a:cxnSpLocks/>
          </p:cNvCxnSpPr>
          <p:nvPr/>
        </p:nvCxnSpPr>
        <p:spPr>
          <a:xfrm>
            <a:off x="6529392" y="5501453"/>
            <a:ext cx="360719" cy="338852"/>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65E88EA-D781-932F-AF71-ACC21245CDBE}"/>
              </a:ext>
            </a:extLst>
          </p:cNvPr>
          <p:cNvCxnSpPr>
            <a:cxnSpLocks/>
            <a:stCxn id="114" idx="3"/>
          </p:cNvCxnSpPr>
          <p:nvPr/>
        </p:nvCxnSpPr>
        <p:spPr>
          <a:xfrm flipV="1">
            <a:off x="8782923" y="5618127"/>
            <a:ext cx="503949" cy="368214"/>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6" name="Graphic 125" descr="Laptop with solid fill">
            <a:extLst>
              <a:ext uri="{FF2B5EF4-FFF2-40B4-BE49-F238E27FC236}">
                <a16:creationId xmlns:a16="http://schemas.microsoft.com/office/drawing/2014/main" id="{B5630F0C-3C96-8CD3-A1CE-876B0902A4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44595" y="5990575"/>
            <a:ext cx="636544" cy="636544"/>
          </a:xfrm>
          <a:prstGeom prst="rect">
            <a:avLst/>
          </a:prstGeom>
        </p:spPr>
      </p:pic>
      <p:pic>
        <p:nvPicPr>
          <p:cNvPr id="127" name="Graphic 126" descr="Laptop with solid fill">
            <a:extLst>
              <a:ext uri="{FF2B5EF4-FFF2-40B4-BE49-F238E27FC236}">
                <a16:creationId xmlns:a16="http://schemas.microsoft.com/office/drawing/2014/main" id="{3C54B1DC-71AF-9B33-0F60-0B5BC50676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33275" y="6050582"/>
            <a:ext cx="636544" cy="636544"/>
          </a:xfrm>
          <a:prstGeom prst="rect">
            <a:avLst/>
          </a:prstGeom>
        </p:spPr>
      </p:pic>
      <p:cxnSp>
        <p:nvCxnSpPr>
          <p:cNvPr id="1029" name="Straight Connector 1028">
            <a:extLst>
              <a:ext uri="{FF2B5EF4-FFF2-40B4-BE49-F238E27FC236}">
                <a16:creationId xmlns:a16="http://schemas.microsoft.com/office/drawing/2014/main" id="{F0CD7457-9CA6-D8D4-0D3E-0775152B89D6}"/>
              </a:ext>
            </a:extLst>
          </p:cNvPr>
          <p:cNvCxnSpPr>
            <a:cxnSpLocks/>
            <a:stCxn id="127" idx="3"/>
          </p:cNvCxnSpPr>
          <p:nvPr/>
        </p:nvCxnSpPr>
        <p:spPr>
          <a:xfrm flipV="1">
            <a:off x="6469819" y="6092567"/>
            <a:ext cx="373609" cy="276287"/>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98F2736F-08FA-F97D-A03C-99926E7D2AD5}"/>
              </a:ext>
            </a:extLst>
          </p:cNvPr>
          <p:cNvCxnSpPr>
            <a:cxnSpLocks/>
          </p:cNvCxnSpPr>
          <p:nvPr/>
        </p:nvCxnSpPr>
        <p:spPr>
          <a:xfrm>
            <a:off x="8782923" y="6129368"/>
            <a:ext cx="575860" cy="239486"/>
          </a:xfrm>
          <a:prstGeom prst="line">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9" name="Connector: Elbow 1038">
            <a:extLst>
              <a:ext uri="{FF2B5EF4-FFF2-40B4-BE49-F238E27FC236}">
                <a16:creationId xmlns:a16="http://schemas.microsoft.com/office/drawing/2014/main" id="{94DC1CBB-E4F1-7C93-1ACC-9030DECF11AD}"/>
              </a:ext>
            </a:extLst>
          </p:cNvPr>
          <p:cNvCxnSpPr>
            <a:cxnSpLocks/>
            <a:stCxn id="1040" idx="1"/>
          </p:cNvCxnSpPr>
          <p:nvPr/>
        </p:nvCxnSpPr>
        <p:spPr>
          <a:xfrm rot="10800000" flipV="1">
            <a:off x="7737689" y="5048345"/>
            <a:ext cx="303291" cy="81414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E07EF498-0512-208F-9ED4-75444409BDD8}"/>
              </a:ext>
            </a:extLst>
          </p:cNvPr>
          <p:cNvSpPr txBox="1"/>
          <p:nvPr/>
        </p:nvSpPr>
        <p:spPr>
          <a:xfrm>
            <a:off x="8040979" y="4463569"/>
            <a:ext cx="1419195" cy="1169551"/>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Ubuntu Light" panose="020B0304030602030204" pitchFamily="34" charset="0"/>
              </a:rPr>
              <a:t>Bottleneck bandwidth </a:t>
            </a:r>
          </a:p>
          <a:p>
            <a:pPr marL="285750" indent="-285750">
              <a:buFont typeface="Arial" panose="020B0604020202020204" pitchFamily="34" charset="0"/>
              <a:buChar char="•"/>
            </a:pPr>
            <a:r>
              <a:rPr lang="en-US" sz="1400">
                <a:latin typeface="Ubuntu Light" panose="020B0304030602030204" pitchFamily="34" charset="0"/>
              </a:rPr>
              <a:t>Link delay</a:t>
            </a:r>
          </a:p>
          <a:p>
            <a:pPr marL="285750" indent="-285750">
              <a:buFont typeface="Arial" panose="020B0604020202020204" pitchFamily="34" charset="0"/>
              <a:buChar char="•"/>
            </a:pPr>
            <a:r>
              <a:rPr lang="en-US" sz="1400">
                <a:latin typeface="Ubuntu Light" panose="020B0304030602030204" pitchFamily="34" charset="0"/>
              </a:rPr>
              <a:t>Buffer size</a:t>
            </a:r>
          </a:p>
          <a:p>
            <a:pPr marL="285750" indent="-285750">
              <a:buFont typeface="Arial" panose="020B0604020202020204" pitchFamily="34" charset="0"/>
              <a:buChar char="•"/>
            </a:pPr>
            <a:endParaRPr lang="en-US" sz="1400"/>
          </a:p>
        </p:txBody>
      </p:sp>
      <p:sp>
        <p:nvSpPr>
          <p:cNvPr id="1042" name="TextBox 1041">
            <a:extLst>
              <a:ext uri="{FF2B5EF4-FFF2-40B4-BE49-F238E27FC236}">
                <a16:creationId xmlns:a16="http://schemas.microsoft.com/office/drawing/2014/main" id="{AFAE87EC-2B6C-F7A4-BB0D-8DDDE4BA2F72}"/>
              </a:ext>
            </a:extLst>
          </p:cNvPr>
          <p:cNvSpPr txBox="1"/>
          <p:nvPr/>
        </p:nvSpPr>
        <p:spPr>
          <a:xfrm>
            <a:off x="6009537" y="6136598"/>
            <a:ext cx="247083" cy="369332"/>
          </a:xfrm>
          <a:prstGeom prst="rect">
            <a:avLst/>
          </a:prstGeom>
          <a:noFill/>
        </p:spPr>
        <p:txBody>
          <a:bodyPr wrap="square" rtlCol="0">
            <a:spAutoFit/>
          </a:bodyPr>
          <a:lstStyle/>
          <a:p>
            <a:r>
              <a:rPr lang="en-US"/>
              <a:t>S</a:t>
            </a:r>
          </a:p>
        </p:txBody>
      </p:sp>
      <p:sp>
        <p:nvSpPr>
          <p:cNvPr id="1043" name="TextBox 1042">
            <a:extLst>
              <a:ext uri="{FF2B5EF4-FFF2-40B4-BE49-F238E27FC236}">
                <a16:creationId xmlns:a16="http://schemas.microsoft.com/office/drawing/2014/main" id="{3954A5FA-92B9-F2FC-ED8E-E10BE0B59445}"/>
              </a:ext>
            </a:extLst>
          </p:cNvPr>
          <p:cNvSpPr txBox="1"/>
          <p:nvPr/>
        </p:nvSpPr>
        <p:spPr>
          <a:xfrm>
            <a:off x="9590627" y="6084870"/>
            <a:ext cx="247083" cy="369332"/>
          </a:xfrm>
          <a:prstGeom prst="rect">
            <a:avLst/>
          </a:prstGeom>
          <a:noFill/>
        </p:spPr>
        <p:txBody>
          <a:bodyPr wrap="square" rtlCol="0">
            <a:spAutoFit/>
          </a:bodyPr>
          <a:lstStyle/>
          <a:p>
            <a:r>
              <a:rPr lang="en-US"/>
              <a:t>R</a:t>
            </a:r>
          </a:p>
        </p:txBody>
      </p:sp>
      <p:sp>
        <p:nvSpPr>
          <p:cNvPr id="1044" name="TextBox 1043">
            <a:extLst>
              <a:ext uri="{FF2B5EF4-FFF2-40B4-BE49-F238E27FC236}">
                <a16:creationId xmlns:a16="http://schemas.microsoft.com/office/drawing/2014/main" id="{FAA379DF-6A2A-750F-6744-4974E2821D20}"/>
              </a:ext>
            </a:extLst>
          </p:cNvPr>
          <p:cNvSpPr txBox="1"/>
          <p:nvPr/>
        </p:nvSpPr>
        <p:spPr>
          <a:xfrm>
            <a:off x="7341332" y="5992381"/>
            <a:ext cx="1231749" cy="307777"/>
          </a:xfrm>
          <a:prstGeom prst="rect">
            <a:avLst/>
          </a:prstGeom>
          <a:noFill/>
        </p:spPr>
        <p:txBody>
          <a:bodyPr wrap="square" rtlCol="0">
            <a:spAutoFit/>
          </a:bodyPr>
          <a:lstStyle/>
          <a:p>
            <a:r>
              <a:rPr lang="en-US" sz="1400" err="1"/>
              <a:t>NetEm</a:t>
            </a:r>
            <a:r>
              <a:rPr lang="en-US" sz="1400"/>
              <a:t> link</a:t>
            </a:r>
          </a:p>
        </p:txBody>
      </p:sp>
      <p:cxnSp>
        <p:nvCxnSpPr>
          <p:cNvPr id="1046" name="Straight Arrow Connector 1045">
            <a:extLst>
              <a:ext uri="{FF2B5EF4-FFF2-40B4-BE49-F238E27FC236}">
                <a16:creationId xmlns:a16="http://schemas.microsoft.com/office/drawing/2014/main" id="{CA9D54E4-4C45-4741-E9ED-4BF224E1367B}"/>
              </a:ext>
            </a:extLst>
          </p:cNvPr>
          <p:cNvCxnSpPr>
            <a:cxnSpLocks/>
          </p:cNvCxnSpPr>
          <p:nvPr/>
        </p:nvCxnSpPr>
        <p:spPr>
          <a:xfrm>
            <a:off x="1363523" y="6514933"/>
            <a:ext cx="722872" cy="112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9" name="Straight Arrow Connector 1048">
            <a:extLst>
              <a:ext uri="{FF2B5EF4-FFF2-40B4-BE49-F238E27FC236}">
                <a16:creationId xmlns:a16="http://schemas.microsoft.com/office/drawing/2014/main" id="{56E27D6C-B637-031C-EEC3-2730EA51B9C0}"/>
              </a:ext>
            </a:extLst>
          </p:cNvPr>
          <p:cNvCxnSpPr>
            <a:cxnSpLocks/>
          </p:cNvCxnSpPr>
          <p:nvPr/>
        </p:nvCxnSpPr>
        <p:spPr>
          <a:xfrm flipH="1">
            <a:off x="3652145" y="6551330"/>
            <a:ext cx="977282" cy="75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3" name="TextBox 1052">
            <a:extLst>
              <a:ext uri="{FF2B5EF4-FFF2-40B4-BE49-F238E27FC236}">
                <a16:creationId xmlns:a16="http://schemas.microsoft.com/office/drawing/2014/main" id="{D383EA01-E4D6-425C-1B24-AA503AA213D9}"/>
              </a:ext>
            </a:extLst>
          </p:cNvPr>
          <p:cNvSpPr txBox="1"/>
          <p:nvPr/>
        </p:nvSpPr>
        <p:spPr>
          <a:xfrm>
            <a:off x="2073566" y="6452324"/>
            <a:ext cx="1953070" cy="307777"/>
          </a:xfrm>
          <a:prstGeom prst="rect">
            <a:avLst/>
          </a:prstGeom>
          <a:noFill/>
        </p:spPr>
        <p:txBody>
          <a:bodyPr wrap="square" rtlCol="0">
            <a:spAutoFit/>
          </a:bodyPr>
          <a:lstStyle/>
          <a:p>
            <a:r>
              <a:rPr lang="en-US" sz="1400">
                <a:latin typeface="Ubuntu Light" panose="020B0304030602030204" pitchFamily="34" charset="0"/>
              </a:rPr>
              <a:t>Simulated devices</a:t>
            </a:r>
          </a:p>
        </p:txBody>
      </p:sp>
      <p:cxnSp>
        <p:nvCxnSpPr>
          <p:cNvPr id="1054" name="Straight Arrow Connector 1053">
            <a:extLst>
              <a:ext uri="{FF2B5EF4-FFF2-40B4-BE49-F238E27FC236}">
                <a16:creationId xmlns:a16="http://schemas.microsoft.com/office/drawing/2014/main" id="{91EBD652-6589-8E81-6C29-E2658B39ECC6}"/>
              </a:ext>
            </a:extLst>
          </p:cNvPr>
          <p:cNvCxnSpPr>
            <a:cxnSpLocks/>
            <a:endCxn id="1056" idx="1"/>
          </p:cNvCxnSpPr>
          <p:nvPr/>
        </p:nvCxnSpPr>
        <p:spPr>
          <a:xfrm>
            <a:off x="6436066" y="6505223"/>
            <a:ext cx="382886" cy="113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5" name="Straight Arrow Connector 1054">
            <a:extLst>
              <a:ext uri="{FF2B5EF4-FFF2-40B4-BE49-F238E27FC236}">
                <a16:creationId xmlns:a16="http://schemas.microsoft.com/office/drawing/2014/main" id="{D33A3717-6558-7B1C-4C9F-B6E074ED03B9}"/>
              </a:ext>
            </a:extLst>
          </p:cNvPr>
          <p:cNvCxnSpPr>
            <a:cxnSpLocks/>
          </p:cNvCxnSpPr>
          <p:nvPr/>
        </p:nvCxnSpPr>
        <p:spPr>
          <a:xfrm flipH="1">
            <a:off x="8782923" y="6561316"/>
            <a:ext cx="754166" cy="86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6" name="TextBox 1055">
            <a:extLst>
              <a:ext uri="{FF2B5EF4-FFF2-40B4-BE49-F238E27FC236}">
                <a16:creationId xmlns:a16="http://schemas.microsoft.com/office/drawing/2014/main" id="{62072AED-FE01-3346-662D-0332AAFA1801}"/>
              </a:ext>
            </a:extLst>
          </p:cNvPr>
          <p:cNvSpPr txBox="1"/>
          <p:nvPr/>
        </p:nvSpPr>
        <p:spPr>
          <a:xfrm>
            <a:off x="6818952" y="6465126"/>
            <a:ext cx="2140763" cy="307777"/>
          </a:xfrm>
          <a:prstGeom prst="rect">
            <a:avLst/>
          </a:prstGeom>
          <a:noFill/>
        </p:spPr>
        <p:txBody>
          <a:bodyPr wrap="square" rtlCol="0">
            <a:spAutoFit/>
          </a:bodyPr>
          <a:lstStyle/>
          <a:p>
            <a:r>
              <a:rPr lang="en-US" sz="1400">
                <a:latin typeface="Ubuntu Light" panose="020B0304030602030204" pitchFamily="34" charset="0"/>
              </a:rPr>
              <a:t>Real/emulated devices</a:t>
            </a:r>
          </a:p>
        </p:txBody>
      </p:sp>
    </p:spTree>
    <p:extLst>
      <p:ext uri="{BB962C8B-B14F-4D97-AF65-F5344CB8AC3E}">
        <p14:creationId xmlns:p14="http://schemas.microsoft.com/office/powerpoint/2010/main" val="32627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46"/>
                                        </p:tgtEl>
                                        <p:attrNameLst>
                                          <p:attrName>style.visibility</p:attrName>
                                        </p:attrNameLst>
                                      </p:cBhvr>
                                      <p:to>
                                        <p:strVal val="visible"/>
                                      </p:to>
                                    </p:set>
                                    <p:animEffect transition="in" filter="fade">
                                      <p:cBhvr>
                                        <p:cTn id="65" dur="500"/>
                                        <p:tgtEl>
                                          <p:spTgt spid="1046"/>
                                        </p:tgtEl>
                                      </p:cBhvr>
                                    </p:animEffect>
                                  </p:childTnLst>
                                </p:cTn>
                              </p:par>
                              <p:par>
                                <p:cTn id="66" presetID="10" presetClass="entr" presetSubtype="0" fill="hold" nodeType="withEffect">
                                  <p:stCondLst>
                                    <p:cond delay="0"/>
                                  </p:stCondLst>
                                  <p:childTnLst>
                                    <p:set>
                                      <p:cBhvr>
                                        <p:cTn id="67" dur="1" fill="hold">
                                          <p:stCondLst>
                                            <p:cond delay="0"/>
                                          </p:stCondLst>
                                        </p:cTn>
                                        <p:tgtEl>
                                          <p:spTgt spid="1049"/>
                                        </p:tgtEl>
                                        <p:attrNameLst>
                                          <p:attrName>style.visibility</p:attrName>
                                        </p:attrNameLst>
                                      </p:cBhvr>
                                      <p:to>
                                        <p:strVal val="visible"/>
                                      </p:to>
                                    </p:set>
                                    <p:animEffect transition="in" filter="fade">
                                      <p:cBhvr>
                                        <p:cTn id="68" dur="500"/>
                                        <p:tgtEl>
                                          <p:spTgt spid="10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53"/>
                                        </p:tgtEl>
                                        <p:attrNameLst>
                                          <p:attrName>style.visibility</p:attrName>
                                        </p:attrNameLst>
                                      </p:cBhvr>
                                      <p:to>
                                        <p:strVal val="visible"/>
                                      </p:to>
                                    </p:set>
                                    <p:animEffect transition="in" filter="fade">
                                      <p:cBhvr>
                                        <p:cTn id="71" dur="500"/>
                                        <p:tgtEl>
                                          <p:spTgt spid="105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fade">
                                      <p:cBhvr>
                                        <p:cTn id="76" dur="500"/>
                                        <p:tgtEl>
                                          <p:spTgt spid="105"/>
                                        </p:tgtEl>
                                      </p:cBhvr>
                                    </p:animEffect>
                                  </p:childTnLst>
                                </p:cTn>
                              </p:par>
                              <p:par>
                                <p:cTn id="77" presetID="10" presetClass="entr" presetSubtype="0" fill="hold"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fade">
                                      <p:cBhvr>
                                        <p:cTn id="95" dur="500"/>
                                        <p:tgtEl>
                                          <p:spTgt spid="8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22"/>
                                        </p:tgtEl>
                                        <p:attrNameLst>
                                          <p:attrName>style.visibility</p:attrName>
                                        </p:attrNameLst>
                                      </p:cBhvr>
                                      <p:to>
                                        <p:strVal val="visible"/>
                                      </p:to>
                                    </p:set>
                                    <p:animEffect transition="in" filter="fade">
                                      <p:cBhvr>
                                        <p:cTn id="105" dur="500"/>
                                        <p:tgtEl>
                                          <p:spTgt spid="122"/>
                                        </p:tgtEl>
                                      </p:cBhvr>
                                    </p:animEffect>
                                  </p:childTnLst>
                                </p:cTn>
                              </p:par>
                              <p:par>
                                <p:cTn id="106" presetID="10" presetClass="entr" presetSubtype="0" fill="hold" nodeType="withEffect">
                                  <p:stCondLst>
                                    <p:cond delay="0"/>
                                  </p:stCondLst>
                                  <p:childTnLst>
                                    <p:set>
                                      <p:cBhvr>
                                        <p:cTn id="107" dur="1" fill="hold">
                                          <p:stCondLst>
                                            <p:cond delay="0"/>
                                          </p:stCondLst>
                                        </p:cTn>
                                        <p:tgtEl>
                                          <p:spTgt spid="1033"/>
                                        </p:tgtEl>
                                        <p:attrNameLst>
                                          <p:attrName>style.visibility</p:attrName>
                                        </p:attrNameLst>
                                      </p:cBhvr>
                                      <p:to>
                                        <p:strVal val="visible"/>
                                      </p:to>
                                    </p:set>
                                    <p:animEffect transition="in" filter="fade">
                                      <p:cBhvr>
                                        <p:cTn id="108" dur="500"/>
                                        <p:tgtEl>
                                          <p:spTgt spid="1033"/>
                                        </p:tgtEl>
                                      </p:cBhvr>
                                    </p:animEffect>
                                  </p:childTnLst>
                                </p:cTn>
                              </p:par>
                              <p:par>
                                <p:cTn id="109" presetID="10" presetClass="entr" presetSubtype="0" fill="hold" nodeType="withEffect">
                                  <p:stCondLst>
                                    <p:cond delay="0"/>
                                  </p:stCondLst>
                                  <p:childTnLst>
                                    <p:set>
                                      <p:cBhvr>
                                        <p:cTn id="110" dur="1" fill="hold">
                                          <p:stCondLst>
                                            <p:cond delay="0"/>
                                          </p:stCondLst>
                                        </p:cTn>
                                        <p:tgtEl>
                                          <p:spTgt spid="114"/>
                                        </p:tgtEl>
                                        <p:attrNameLst>
                                          <p:attrName>style.visibility</p:attrName>
                                        </p:attrNameLst>
                                      </p:cBhvr>
                                      <p:to>
                                        <p:strVal val="visible"/>
                                      </p:to>
                                    </p:set>
                                    <p:animEffect transition="in" filter="fade">
                                      <p:cBhvr>
                                        <p:cTn id="111" dur="500"/>
                                        <p:tgtEl>
                                          <p:spTgt spid="114"/>
                                        </p:tgtEl>
                                      </p:cBhvr>
                                    </p:animEffect>
                                  </p:childTnLst>
                                </p:cTn>
                              </p:par>
                              <p:par>
                                <p:cTn id="112" presetID="10" presetClass="entr" presetSubtype="0" fill="hold" nodeType="withEffect">
                                  <p:stCondLst>
                                    <p:cond delay="0"/>
                                  </p:stCondLst>
                                  <p:childTnLst>
                                    <p:set>
                                      <p:cBhvr>
                                        <p:cTn id="113" dur="1" fill="hold">
                                          <p:stCondLst>
                                            <p:cond delay="0"/>
                                          </p:stCondLst>
                                        </p:cTn>
                                        <p:tgtEl>
                                          <p:spTgt spid="116"/>
                                        </p:tgtEl>
                                        <p:attrNameLst>
                                          <p:attrName>style.visibility</p:attrName>
                                        </p:attrNameLst>
                                      </p:cBhvr>
                                      <p:to>
                                        <p:strVal val="visible"/>
                                      </p:to>
                                    </p:set>
                                    <p:animEffect transition="in" filter="fade">
                                      <p:cBhvr>
                                        <p:cTn id="114" dur="500"/>
                                        <p:tgtEl>
                                          <p:spTgt spid="116"/>
                                        </p:tgtEl>
                                      </p:cBhvr>
                                    </p:animEffect>
                                  </p:childTnLst>
                                </p:cTn>
                              </p:par>
                              <p:par>
                                <p:cTn id="115" presetID="10" presetClass="entr" presetSubtype="0" fill="hold" nodeType="withEffect">
                                  <p:stCondLst>
                                    <p:cond delay="0"/>
                                  </p:stCondLst>
                                  <p:childTnLst>
                                    <p:set>
                                      <p:cBhvr>
                                        <p:cTn id="116" dur="1" fill="hold">
                                          <p:stCondLst>
                                            <p:cond delay="0"/>
                                          </p:stCondLst>
                                        </p:cTn>
                                        <p:tgtEl>
                                          <p:spTgt spid="113"/>
                                        </p:tgtEl>
                                        <p:attrNameLst>
                                          <p:attrName>style.visibility</p:attrName>
                                        </p:attrNameLst>
                                      </p:cBhvr>
                                      <p:to>
                                        <p:strVal val="visible"/>
                                      </p:to>
                                    </p:set>
                                    <p:animEffect transition="in" filter="fade">
                                      <p:cBhvr>
                                        <p:cTn id="117" dur="500"/>
                                        <p:tgtEl>
                                          <p:spTgt spid="113"/>
                                        </p:tgtEl>
                                      </p:cBhvr>
                                    </p:animEffect>
                                  </p:childTnLst>
                                </p:cTn>
                              </p:par>
                              <p:par>
                                <p:cTn id="118" presetID="10" presetClass="entr" presetSubtype="0" fill="hold" nodeType="with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fade">
                                      <p:cBhvr>
                                        <p:cTn id="120" dur="500"/>
                                        <p:tgtEl>
                                          <p:spTgt spid="119"/>
                                        </p:tgtEl>
                                      </p:cBhvr>
                                    </p:animEffect>
                                  </p:childTnLst>
                                </p:cTn>
                              </p:par>
                              <p:par>
                                <p:cTn id="121" presetID="10" presetClass="entr" presetSubtype="0" fill="hold" nodeType="withEffect">
                                  <p:stCondLst>
                                    <p:cond delay="0"/>
                                  </p:stCondLst>
                                  <p:childTnLst>
                                    <p:set>
                                      <p:cBhvr>
                                        <p:cTn id="122" dur="1" fill="hold">
                                          <p:stCondLst>
                                            <p:cond delay="0"/>
                                          </p:stCondLst>
                                        </p:cTn>
                                        <p:tgtEl>
                                          <p:spTgt spid="1029"/>
                                        </p:tgtEl>
                                        <p:attrNameLst>
                                          <p:attrName>style.visibility</p:attrName>
                                        </p:attrNameLst>
                                      </p:cBhvr>
                                      <p:to>
                                        <p:strVal val="visible"/>
                                      </p:to>
                                    </p:set>
                                    <p:animEffect transition="in" filter="fade">
                                      <p:cBhvr>
                                        <p:cTn id="123" dur="500"/>
                                        <p:tgtEl>
                                          <p:spTgt spid="1029"/>
                                        </p:tgtEl>
                                      </p:cBhvr>
                                    </p:animEffect>
                                  </p:childTnLst>
                                </p:cTn>
                              </p:par>
                              <p:par>
                                <p:cTn id="124" presetID="10" presetClass="entr" presetSubtype="0" fill="hold" nodeType="withEffect">
                                  <p:stCondLst>
                                    <p:cond delay="0"/>
                                  </p:stCondLst>
                                  <p:childTnLst>
                                    <p:set>
                                      <p:cBhvr>
                                        <p:cTn id="125" dur="1" fill="hold">
                                          <p:stCondLst>
                                            <p:cond delay="0"/>
                                          </p:stCondLst>
                                        </p:cTn>
                                        <p:tgtEl>
                                          <p:spTgt spid="109"/>
                                        </p:tgtEl>
                                        <p:attrNameLst>
                                          <p:attrName>style.visibility</p:attrName>
                                        </p:attrNameLst>
                                      </p:cBhvr>
                                      <p:to>
                                        <p:strVal val="visible"/>
                                      </p:to>
                                    </p:set>
                                    <p:animEffect transition="in" filter="fade">
                                      <p:cBhvr>
                                        <p:cTn id="126" dur="500"/>
                                        <p:tgtEl>
                                          <p:spTgt spid="109"/>
                                        </p:tgtEl>
                                      </p:cBhvr>
                                    </p:animEffect>
                                  </p:childTnLst>
                                </p:cTn>
                              </p:par>
                              <p:par>
                                <p:cTn id="127" presetID="10" presetClass="entr" presetSubtype="0" fill="hold"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500"/>
                                        <p:tgtEl>
                                          <p:spTgt spid="12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43"/>
                                        </p:tgtEl>
                                        <p:attrNameLst>
                                          <p:attrName>style.visibility</p:attrName>
                                        </p:attrNameLst>
                                      </p:cBhvr>
                                      <p:to>
                                        <p:strVal val="visible"/>
                                      </p:to>
                                    </p:set>
                                    <p:animEffect transition="in" filter="fade">
                                      <p:cBhvr>
                                        <p:cTn id="132" dur="500"/>
                                        <p:tgtEl>
                                          <p:spTgt spid="1043"/>
                                        </p:tgtEl>
                                      </p:cBhvr>
                                    </p:animEffect>
                                  </p:childTnLst>
                                </p:cTn>
                              </p:par>
                              <p:par>
                                <p:cTn id="133" presetID="10" presetClass="entr" presetSubtype="0" fill="hold" nodeType="withEffect">
                                  <p:stCondLst>
                                    <p:cond delay="0"/>
                                  </p:stCondLst>
                                  <p:childTnLst>
                                    <p:set>
                                      <p:cBhvr>
                                        <p:cTn id="134" dur="1" fill="hold">
                                          <p:stCondLst>
                                            <p:cond delay="0"/>
                                          </p:stCondLst>
                                        </p:cTn>
                                        <p:tgtEl>
                                          <p:spTgt spid="110"/>
                                        </p:tgtEl>
                                        <p:attrNameLst>
                                          <p:attrName>style.visibility</p:attrName>
                                        </p:attrNameLst>
                                      </p:cBhvr>
                                      <p:to>
                                        <p:strVal val="visible"/>
                                      </p:to>
                                    </p:set>
                                    <p:animEffect transition="in" filter="fade">
                                      <p:cBhvr>
                                        <p:cTn id="135" dur="500"/>
                                        <p:tgtEl>
                                          <p:spTgt spid="110"/>
                                        </p:tgtEl>
                                      </p:cBhvr>
                                    </p:animEffect>
                                  </p:childTnLst>
                                </p:cTn>
                              </p:par>
                              <p:par>
                                <p:cTn id="136" presetID="10" presetClass="entr" presetSubtype="0" fill="hold" nodeType="withEffect">
                                  <p:stCondLst>
                                    <p:cond delay="0"/>
                                  </p:stCondLst>
                                  <p:childTnLst>
                                    <p:set>
                                      <p:cBhvr>
                                        <p:cTn id="137" dur="1" fill="hold">
                                          <p:stCondLst>
                                            <p:cond delay="0"/>
                                          </p:stCondLst>
                                        </p:cTn>
                                        <p:tgtEl>
                                          <p:spTgt spid="126"/>
                                        </p:tgtEl>
                                        <p:attrNameLst>
                                          <p:attrName>style.visibility</p:attrName>
                                        </p:attrNameLst>
                                      </p:cBhvr>
                                      <p:to>
                                        <p:strVal val="visible"/>
                                      </p:to>
                                    </p:set>
                                    <p:animEffect transition="in" filter="fade">
                                      <p:cBhvr>
                                        <p:cTn id="138" dur="500"/>
                                        <p:tgtEl>
                                          <p:spTgt spid="12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42"/>
                                        </p:tgtEl>
                                        <p:attrNameLst>
                                          <p:attrName>style.visibility</p:attrName>
                                        </p:attrNameLst>
                                      </p:cBhvr>
                                      <p:to>
                                        <p:strVal val="visible"/>
                                      </p:to>
                                    </p:set>
                                    <p:animEffect transition="in" filter="fade">
                                      <p:cBhvr>
                                        <p:cTn id="141" dur="500"/>
                                        <p:tgtEl>
                                          <p:spTgt spid="104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1054"/>
                                        </p:tgtEl>
                                        <p:attrNameLst>
                                          <p:attrName>style.visibility</p:attrName>
                                        </p:attrNameLst>
                                      </p:cBhvr>
                                      <p:to>
                                        <p:strVal val="visible"/>
                                      </p:to>
                                    </p:set>
                                    <p:animEffect transition="in" filter="fade">
                                      <p:cBhvr>
                                        <p:cTn id="146" dur="500"/>
                                        <p:tgtEl>
                                          <p:spTgt spid="1054"/>
                                        </p:tgtEl>
                                      </p:cBhvr>
                                    </p:animEffect>
                                  </p:childTnLst>
                                </p:cTn>
                              </p:par>
                              <p:par>
                                <p:cTn id="147" presetID="10" presetClass="entr" presetSubtype="0" fill="hold" nodeType="withEffect">
                                  <p:stCondLst>
                                    <p:cond delay="0"/>
                                  </p:stCondLst>
                                  <p:childTnLst>
                                    <p:set>
                                      <p:cBhvr>
                                        <p:cTn id="148" dur="1" fill="hold">
                                          <p:stCondLst>
                                            <p:cond delay="0"/>
                                          </p:stCondLst>
                                        </p:cTn>
                                        <p:tgtEl>
                                          <p:spTgt spid="1055"/>
                                        </p:tgtEl>
                                        <p:attrNameLst>
                                          <p:attrName>style.visibility</p:attrName>
                                        </p:attrNameLst>
                                      </p:cBhvr>
                                      <p:to>
                                        <p:strVal val="visible"/>
                                      </p:to>
                                    </p:set>
                                    <p:animEffect transition="in" filter="fade">
                                      <p:cBhvr>
                                        <p:cTn id="149" dur="500"/>
                                        <p:tgtEl>
                                          <p:spTgt spid="105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056"/>
                                        </p:tgtEl>
                                        <p:attrNameLst>
                                          <p:attrName>style.visibility</p:attrName>
                                        </p:attrNameLst>
                                      </p:cBhvr>
                                      <p:to>
                                        <p:strVal val="visible"/>
                                      </p:to>
                                    </p:set>
                                    <p:animEffect transition="in" filter="fade">
                                      <p:cBhvr>
                                        <p:cTn id="152" dur="500"/>
                                        <p:tgtEl>
                                          <p:spTgt spid="105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44"/>
                                        </p:tgtEl>
                                        <p:attrNameLst>
                                          <p:attrName>style.visibility</p:attrName>
                                        </p:attrNameLst>
                                      </p:cBhvr>
                                      <p:to>
                                        <p:strVal val="visible"/>
                                      </p:to>
                                    </p:set>
                                    <p:animEffect transition="in" filter="fade">
                                      <p:cBhvr>
                                        <p:cTn id="157" dur="500"/>
                                        <p:tgtEl>
                                          <p:spTgt spid="104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40"/>
                                        </p:tgtEl>
                                        <p:attrNameLst>
                                          <p:attrName>style.visibility</p:attrName>
                                        </p:attrNameLst>
                                      </p:cBhvr>
                                      <p:to>
                                        <p:strVal val="visible"/>
                                      </p:to>
                                    </p:set>
                                    <p:animEffect transition="in" filter="fade">
                                      <p:cBhvr>
                                        <p:cTn id="162" dur="500"/>
                                        <p:tgtEl>
                                          <p:spTgt spid="1040"/>
                                        </p:tgtEl>
                                      </p:cBhvr>
                                    </p:animEffect>
                                  </p:childTnLst>
                                </p:cTn>
                              </p:par>
                              <p:par>
                                <p:cTn id="163" presetID="10" presetClass="entr" presetSubtype="0" fill="hold" nodeType="withEffect">
                                  <p:stCondLst>
                                    <p:cond delay="0"/>
                                  </p:stCondLst>
                                  <p:childTnLst>
                                    <p:set>
                                      <p:cBhvr>
                                        <p:cTn id="164" dur="1" fill="hold">
                                          <p:stCondLst>
                                            <p:cond delay="0"/>
                                          </p:stCondLst>
                                        </p:cTn>
                                        <p:tgtEl>
                                          <p:spTgt spid="1039"/>
                                        </p:tgtEl>
                                        <p:attrNameLst>
                                          <p:attrName>style.visibility</p:attrName>
                                        </p:attrNameLst>
                                      </p:cBhvr>
                                      <p:to>
                                        <p:strVal val="visible"/>
                                      </p:to>
                                    </p:set>
                                    <p:animEffect transition="in" filter="fade">
                                      <p:cBhvr>
                                        <p:cTn id="165" dur="500"/>
                                        <p:tgtEl>
                                          <p:spTgt spid="103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76"/>
                                        </p:tgtEl>
                                        <p:attrNameLst>
                                          <p:attrName>style.visibility</p:attrName>
                                        </p:attrNameLst>
                                      </p:cBhvr>
                                      <p:to>
                                        <p:strVal val="visible"/>
                                      </p:to>
                                    </p:set>
                                    <p:animEffect transition="in" filter="fade">
                                      <p:cBhvr>
                                        <p:cTn id="170" dur="500"/>
                                        <p:tgtEl>
                                          <p:spTgt spid="76"/>
                                        </p:tgtEl>
                                      </p:cBhvr>
                                    </p:animEffect>
                                  </p:childTnLst>
                                </p:cTn>
                              </p:par>
                              <p:par>
                                <p:cTn id="171" presetID="10" presetClass="entr" presetSubtype="0" fill="hold" nodeType="with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fade">
                                      <p:cBhvr>
                                        <p:cTn id="17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2" grpId="0" animBg="1"/>
      <p:bldP spid="14" grpId="0"/>
      <p:bldP spid="40" grpId="0" animBg="1"/>
      <p:bldP spid="52" grpId="0"/>
      <p:bldP spid="76" grpId="0"/>
      <p:bldP spid="85" grpId="0" animBg="1"/>
      <p:bldP spid="87" grpId="0"/>
      <p:bldP spid="53" grpId="0"/>
      <p:bldP spid="105" grpId="0"/>
      <p:bldP spid="1040" grpId="0"/>
      <p:bldP spid="1042" grpId="0"/>
      <p:bldP spid="1043" grpId="0"/>
      <p:bldP spid="1044" grpId="0"/>
      <p:bldP spid="1053" grpId="0"/>
      <p:bldP spid="10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Internet in a Box</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vert="horz" lIns="91440" tIns="45720" rIns="91440" bIns="45720" rtlCol="0" anchor="t">
            <a:normAutofit/>
          </a:bodyPr>
          <a:lstStyle/>
          <a:p>
            <a:r>
              <a:rPr lang="en-US" sz="2400">
                <a:solidFill>
                  <a:srgbClr val="970021"/>
                </a:solidFill>
                <a:latin typeface="Ubuntu Light"/>
                <a:ea typeface="Noto Sans PhagsPa"/>
                <a:cs typeface="Noto Sans PhagsPa"/>
              </a:rPr>
              <a:t>Non-reactive cross-traffic (NRCT):</a:t>
            </a:r>
            <a:endPar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4" name="Oval 3">
            <a:extLst>
              <a:ext uri="{FF2B5EF4-FFF2-40B4-BE49-F238E27FC236}">
                <a16:creationId xmlns:a16="http://schemas.microsoft.com/office/drawing/2014/main" id="{DF74BE02-F9E7-C438-BC99-33DE055EB4E6}"/>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A7E1707-6522-C0D1-D962-BAB1E8B215BB}"/>
              </a:ext>
            </a:extLst>
          </p:cNvPr>
          <p:cNvCxnSpPr>
            <a:cxnSpLocks/>
          </p:cNvCxnSpPr>
          <p:nvPr/>
        </p:nvCxnSpPr>
        <p:spPr>
          <a:xfrm>
            <a:off x="7678141" y="3306917"/>
            <a:ext cx="316052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066BF0-E7AF-C81B-27E5-C90654E4863B}"/>
              </a:ext>
            </a:extLst>
          </p:cNvPr>
          <p:cNvSpPr txBox="1"/>
          <p:nvPr/>
        </p:nvSpPr>
        <p:spPr>
          <a:xfrm>
            <a:off x="9050795" y="3314641"/>
            <a:ext cx="415217" cy="369332"/>
          </a:xfrm>
          <a:prstGeom prst="rect">
            <a:avLst/>
          </a:prstGeom>
          <a:noFill/>
        </p:spPr>
        <p:txBody>
          <a:bodyPr wrap="square" rtlCol="0">
            <a:spAutoFit/>
          </a:bodyPr>
          <a:lstStyle/>
          <a:p>
            <a:r>
              <a:rPr lang="en-US" err="1"/>
              <a:t>Δt</a:t>
            </a:r>
            <a:r>
              <a:rPr lang="en-US"/>
              <a:t> </a:t>
            </a:r>
          </a:p>
        </p:txBody>
      </p:sp>
      <p:sp>
        <p:nvSpPr>
          <p:cNvPr id="56" name="TextBox 55">
            <a:extLst>
              <a:ext uri="{FF2B5EF4-FFF2-40B4-BE49-F238E27FC236}">
                <a16:creationId xmlns:a16="http://schemas.microsoft.com/office/drawing/2014/main" id="{AEFE151C-30B5-2F78-7F76-58392143EB3D}"/>
              </a:ext>
            </a:extLst>
          </p:cNvPr>
          <p:cNvSpPr txBox="1"/>
          <p:nvPr/>
        </p:nvSpPr>
        <p:spPr>
          <a:xfrm>
            <a:off x="7433100" y="3818910"/>
            <a:ext cx="5311559" cy="2492990"/>
          </a:xfrm>
          <a:prstGeom prst="rect">
            <a:avLst/>
          </a:prstGeom>
          <a:noFill/>
        </p:spPr>
        <p:txBody>
          <a:bodyPr wrap="square" lIns="91440" tIns="45720" rIns="91440" bIns="45720" rtlCol="0" anchor="t">
            <a:spAutoFit/>
          </a:bodyPr>
          <a:lstStyle/>
          <a:p>
            <a:r>
              <a:rPr lang="en-US"/>
              <a:t>Inflow = Observed volume + cross-traffic volume</a:t>
            </a:r>
          </a:p>
          <a:p>
            <a:r>
              <a:rPr lang="en-US"/>
              <a:t>Observed volume = ∑</a:t>
            </a:r>
            <a:r>
              <a:rPr lang="en-US" err="1"/>
              <a:t>s</a:t>
            </a:r>
            <a:r>
              <a:rPr lang="en-US" baseline="-25000" err="1"/>
              <a:t>i</a:t>
            </a:r>
            <a:endParaRPr lang="en-US" baseline="-25000"/>
          </a:p>
          <a:p>
            <a:r>
              <a:rPr lang="en-US"/>
              <a:t>cross-traffic volume = </a:t>
            </a:r>
            <a:r>
              <a:rPr lang="en-US" err="1"/>
              <a:t>C</a:t>
            </a:r>
            <a:r>
              <a:rPr lang="en-US" baseline="-25000" err="1"/>
              <a:t>est</a:t>
            </a:r>
            <a:r>
              <a:rPr lang="en-US"/>
              <a:t>. </a:t>
            </a:r>
            <a:r>
              <a:rPr lang="en-US" err="1"/>
              <a:t>Δt</a:t>
            </a:r>
            <a:endParaRPr lang="en-US"/>
          </a:p>
          <a:p>
            <a:endParaRPr lang="en-US" b="1">
              <a:latin typeface="Ubuntu Light" panose="020B0304030602030204" pitchFamily="34" charset="0"/>
            </a:endParaRPr>
          </a:p>
          <a:p>
            <a:r>
              <a:rPr lang="en-US"/>
              <a:t>Outflow = b* </a:t>
            </a:r>
            <a:r>
              <a:rPr lang="en-US" err="1"/>
              <a:t>Δt</a:t>
            </a:r>
            <a:endParaRPr lang="en-US"/>
          </a:p>
          <a:p>
            <a:endParaRPr lang="en-US"/>
          </a:p>
          <a:p>
            <a:r>
              <a:rPr lang="en-US">
                <a:solidFill>
                  <a:srgbClr val="C00000"/>
                </a:solidFill>
              </a:rPr>
              <a:t>Inflow = outflow + </a:t>
            </a:r>
            <a:r>
              <a:rPr lang="en-US">
                <a:solidFill>
                  <a:srgbClr val="C00000"/>
                </a:solidFill>
                <a:ea typeface="+mn-lt"/>
                <a:cs typeface="+mn-lt"/>
              </a:rPr>
              <a:t>ΔQ</a:t>
            </a:r>
          </a:p>
          <a:p>
            <a:endParaRPr lang="en-US">
              <a:solidFill>
                <a:srgbClr val="C00000"/>
              </a:solidFill>
              <a:cs typeface="Calibri"/>
            </a:endParaRPr>
          </a:p>
          <a:p>
            <a:endParaRPr lang="en-US" b="1" baseline="-25000">
              <a:latin typeface="Ubuntu Light" panose="020B0304030602030204" pitchFamily="34" charset="0"/>
            </a:endParaRPr>
          </a:p>
        </p:txBody>
      </p:sp>
      <p:sp>
        <p:nvSpPr>
          <p:cNvPr id="9" name="TextBox 8">
            <a:extLst>
              <a:ext uri="{FF2B5EF4-FFF2-40B4-BE49-F238E27FC236}">
                <a16:creationId xmlns:a16="http://schemas.microsoft.com/office/drawing/2014/main" id="{D4DFF48F-8E3F-37B9-F768-297A967698C4}"/>
              </a:ext>
            </a:extLst>
          </p:cNvPr>
          <p:cNvSpPr txBox="1"/>
          <p:nvPr/>
        </p:nvSpPr>
        <p:spPr>
          <a:xfrm>
            <a:off x="105035" y="3001598"/>
            <a:ext cx="6102350" cy="3491277"/>
          </a:xfrm>
          <a:prstGeom prst="rect">
            <a:avLst/>
          </a:prstGeom>
          <a:noFill/>
        </p:spPr>
        <p:txBody>
          <a:bodyPr wrap="square">
            <a:spAutoFit/>
          </a:bodyPr>
          <a:lstStyle/>
          <a:p>
            <a:pPr marL="457200" lvl="1" indent="0">
              <a:buNone/>
            </a:pPr>
            <a:r>
              <a:rPr lang="en-US" b="1" err="1">
                <a:latin typeface="Ubuntu Light" panose="020B0304030602030204" pitchFamily="34" charset="0"/>
              </a:rPr>
              <a:t>C</a:t>
            </a:r>
            <a:r>
              <a:rPr lang="en-US" b="1" baseline="-25000" err="1">
                <a:latin typeface="Ubuntu Light" panose="020B0304030602030204" pitchFamily="34" charset="0"/>
              </a:rPr>
              <a:t>est</a:t>
            </a:r>
            <a:r>
              <a:rPr lang="en-US" b="1">
                <a:latin typeface="Ubuntu Light" panose="020B0304030602030204" pitchFamily="34" charset="0"/>
              </a:rPr>
              <a:t> = {Q(k) – Q(k - n) + </a:t>
            </a:r>
            <a:r>
              <a:rPr lang="en-US" b="1" err="1">
                <a:latin typeface="Ubuntu Light" panose="020B0304030602030204" pitchFamily="34" charset="0"/>
              </a:rPr>
              <a:t>drainTime</a:t>
            </a:r>
            <a:r>
              <a:rPr lang="en-US" b="1">
                <a:latin typeface="Ubuntu Light" panose="020B0304030602030204" pitchFamily="34" charset="0"/>
              </a:rPr>
              <a:t> * b – ∑</a:t>
            </a:r>
            <a:r>
              <a:rPr lang="en-US" b="1" err="1">
                <a:latin typeface="Ubuntu Light" panose="020B0304030602030204" pitchFamily="34" charset="0"/>
              </a:rPr>
              <a:t>s</a:t>
            </a:r>
            <a:r>
              <a:rPr lang="en-US" b="1" baseline="-25000" err="1">
                <a:latin typeface="Ubuntu Light" panose="020B0304030602030204" pitchFamily="34" charset="0"/>
              </a:rPr>
              <a:t>i</a:t>
            </a:r>
            <a:r>
              <a:rPr lang="en-US" b="1">
                <a:latin typeface="Ubuntu Light" panose="020B0304030602030204" pitchFamily="34" charset="0"/>
              </a:rPr>
              <a:t>} / ∑</a:t>
            </a:r>
            <a:r>
              <a:rPr lang="el-GR" b="1">
                <a:latin typeface="Ubuntu Light" panose="020B0304030602030204" pitchFamily="34" charset="0"/>
              </a:rPr>
              <a:t>τ</a:t>
            </a:r>
            <a:r>
              <a:rPr lang="en-US" b="1" baseline="-25000" err="1">
                <a:latin typeface="Ubuntu Light" panose="020B0304030602030204" pitchFamily="34" charset="0"/>
              </a:rPr>
              <a:t>i</a:t>
            </a:r>
            <a:endParaRPr lang="en-US" b="1" baseline="-25000">
              <a:latin typeface="Ubuntu Light" panose="020B0304030602030204" pitchFamily="34" charset="0"/>
            </a:endParaRPr>
          </a:p>
          <a:p>
            <a:pPr lvl="1">
              <a:lnSpc>
                <a:spcPct val="150000"/>
              </a:lnSpc>
            </a:pPr>
            <a:r>
              <a:rPr lang="en-US" sz="2000">
                <a:latin typeface="Ubuntu Light" panose="020B0304030602030204" pitchFamily="34" charset="0"/>
              </a:rPr>
              <a:t>Q(k) = queue occupancy estimated at the kth packet</a:t>
            </a:r>
          </a:p>
          <a:p>
            <a:pPr lvl="1">
              <a:lnSpc>
                <a:spcPct val="150000"/>
              </a:lnSpc>
            </a:pPr>
            <a:r>
              <a:rPr lang="en-US" sz="2000" err="1">
                <a:latin typeface="Ubuntu Light" panose="020B0304030602030204" pitchFamily="34" charset="0"/>
              </a:rPr>
              <a:t>drainTime</a:t>
            </a:r>
            <a:r>
              <a:rPr lang="en-US" sz="2000">
                <a:latin typeface="Ubuntu Light" panose="020B0304030602030204" pitchFamily="34" charset="0"/>
              </a:rPr>
              <a:t>: duration when we’re sure buffer was draining at bottleneck bandwidth</a:t>
            </a:r>
          </a:p>
          <a:p>
            <a:pPr marL="914400" lvl="2" indent="0">
              <a:lnSpc>
                <a:spcPct val="150000"/>
              </a:lnSpc>
              <a:buNone/>
            </a:pPr>
            <a:r>
              <a:rPr lang="en-US">
                <a:latin typeface="Ubuntu Light" panose="020B0304030602030204" pitchFamily="34" charset="0"/>
                <a:sym typeface="Symbol" pitchFamily="18" charset="2"/>
              </a:rPr>
              <a:t> </a:t>
            </a:r>
            <a:r>
              <a:rPr lang="en-US">
                <a:latin typeface="Ubuntu Light" panose="020B0304030602030204" pitchFamily="34" charset="0"/>
              </a:rPr>
              <a:t>conservative estimate of C</a:t>
            </a:r>
          </a:p>
          <a:p>
            <a:pPr lvl="1">
              <a:lnSpc>
                <a:spcPct val="150000"/>
              </a:lnSpc>
            </a:pPr>
            <a:r>
              <a:rPr lang="en-US" sz="2000">
                <a:latin typeface="Ubuntu Light" panose="020B0304030602030204" pitchFamily="34" charset="0"/>
              </a:rPr>
              <a:t>∑</a:t>
            </a:r>
            <a:r>
              <a:rPr lang="el-GR" sz="2000">
                <a:latin typeface="Ubuntu Light" panose="020B0304030602030204" pitchFamily="34" charset="0"/>
              </a:rPr>
              <a:t>τ</a:t>
            </a:r>
            <a:r>
              <a:rPr lang="en-US" sz="2000" err="1">
                <a:latin typeface="Ubuntu Light" panose="020B0304030602030204" pitchFamily="34" charset="0"/>
              </a:rPr>
              <a:t>i</a:t>
            </a:r>
            <a:r>
              <a:rPr lang="en-US" sz="2000">
                <a:latin typeface="Ubuntu Light" panose="020B0304030602030204" pitchFamily="34" charset="0"/>
              </a:rPr>
              <a:t>: Sum of all inter packet times in window</a:t>
            </a:r>
          </a:p>
          <a:p>
            <a:pPr lvl="1">
              <a:lnSpc>
                <a:spcPct val="150000"/>
              </a:lnSpc>
            </a:pPr>
            <a:r>
              <a:rPr lang="en-US" sz="2000">
                <a:latin typeface="Ubuntu Light" panose="020B0304030602030204" pitchFamily="34" charset="0"/>
              </a:rPr>
              <a:t>∑</a:t>
            </a:r>
            <a:r>
              <a:rPr lang="en-US" sz="2000" err="1">
                <a:latin typeface="Ubuntu Light" panose="020B0304030602030204" pitchFamily="34" charset="0"/>
              </a:rPr>
              <a:t>si</a:t>
            </a:r>
            <a:r>
              <a:rPr lang="en-US" sz="2000">
                <a:latin typeface="Ubuntu Light" panose="020B0304030602030204" pitchFamily="34" charset="0"/>
              </a:rPr>
              <a:t>: Sum of all packet sizes in window</a:t>
            </a:r>
          </a:p>
        </p:txBody>
      </p:sp>
    </p:spTree>
    <p:extLst>
      <p:ext uri="{BB962C8B-B14F-4D97-AF65-F5344CB8AC3E}">
        <p14:creationId xmlns:p14="http://schemas.microsoft.com/office/powerpoint/2010/main" val="25777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8FCD-5D87-DA4A-CC03-0DB542C38A16}"/>
              </a:ext>
            </a:extLst>
          </p:cNvPr>
          <p:cNvSpPr>
            <a:spLocks noGrp="1"/>
          </p:cNvSpPr>
          <p:nvPr>
            <p:ph type="title"/>
          </p:nvPr>
        </p:nvSpPr>
        <p:spPr>
          <a:xfrm>
            <a:off x="838200" y="0"/>
            <a:ext cx="10515600" cy="1325563"/>
          </a:xfrm>
        </p:spPr>
        <p:txBody>
          <a:bodyPr/>
          <a:lstStyle/>
          <a:p>
            <a:r>
              <a:rPr lang="en-US">
                <a:solidFill>
                  <a:srgbClr val="970021"/>
                </a:solidFill>
                <a:latin typeface="Ubuntu Light" panose="020B0304030602030204" pitchFamily="34" charset="0"/>
              </a:rPr>
              <a:t>Outline</a:t>
            </a:r>
          </a:p>
        </p:txBody>
      </p:sp>
      <p:sp>
        <p:nvSpPr>
          <p:cNvPr id="3" name="Content Placeholder 2">
            <a:extLst>
              <a:ext uri="{FF2B5EF4-FFF2-40B4-BE49-F238E27FC236}">
                <a16:creationId xmlns:a16="http://schemas.microsoft.com/office/drawing/2014/main" id="{943FDC1C-30BE-B582-6CCF-A60D6F037E2F}"/>
              </a:ext>
            </a:extLst>
          </p:cNvPr>
          <p:cNvSpPr>
            <a:spLocks noGrp="1"/>
          </p:cNvSpPr>
          <p:nvPr>
            <p:ph idx="1"/>
          </p:nvPr>
        </p:nvSpPr>
        <p:spPr>
          <a:xfrm>
            <a:off x="838200" y="1486958"/>
            <a:ext cx="5257800" cy="4868686"/>
          </a:xfrm>
        </p:spPr>
        <p:txBody>
          <a:bodyPr>
            <a:noAutofit/>
          </a:bodyPr>
          <a:lstStyle/>
          <a:p>
            <a:r>
              <a:rPr lang="en-US" sz="1800">
                <a:latin typeface="Ubuntu Light" panose="020B0304030602030204" pitchFamily="34" charset="0"/>
              </a:rPr>
              <a:t>Why is simulation useful? What are their limitations?</a:t>
            </a:r>
          </a:p>
          <a:p>
            <a:r>
              <a:rPr lang="en-US" sz="1800">
                <a:latin typeface="Ubuntu Light" panose="020B0304030602030204" pitchFamily="34" charset="0"/>
              </a:rPr>
              <a:t>Current state of network simulation</a:t>
            </a:r>
          </a:p>
          <a:p>
            <a:r>
              <a:rPr lang="en-US" sz="1800">
                <a:latin typeface="Ubuntu Light" panose="020B0304030602030204" pitchFamily="34" charset="0"/>
              </a:rPr>
              <a:t>Internet in a Box</a:t>
            </a:r>
          </a:p>
          <a:p>
            <a:pPr lvl="1"/>
            <a:r>
              <a:rPr lang="en-US" sz="1600">
                <a:latin typeface="Ubuntu Light" panose="020B0304030602030204" pitchFamily="34" charset="0"/>
              </a:rPr>
              <a:t>Overview: inputs and outputs</a:t>
            </a:r>
          </a:p>
          <a:p>
            <a:pPr lvl="1"/>
            <a:r>
              <a:rPr lang="en-US" sz="1600">
                <a:latin typeface="Ubuntu Light" panose="020B0304030602030204" pitchFamily="34" charset="0"/>
              </a:rPr>
              <a:t>Primary use-case: A/B testing</a:t>
            </a:r>
          </a:p>
          <a:p>
            <a:r>
              <a:rPr lang="en-US" sz="1800">
                <a:latin typeface="Ubuntu Light" panose="020B0304030602030204" pitchFamily="34" charset="0"/>
              </a:rPr>
              <a:t>iBox</a:t>
            </a:r>
          </a:p>
          <a:p>
            <a:pPr lvl="1"/>
            <a:r>
              <a:rPr lang="en-US" sz="1600">
                <a:latin typeface="Ubuntu Light" panose="020B0304030602030204" pitchFamily="34" charset="0"/>
              </a:rPr>
              <a:t>Basic parameters</a:t>
            </a:r>
          </a:p>
          <a:p>
            <a:pPr lvl="2"/>
            <a:r>
              <a:rPr lang="en-US" sz="1400">
                <a:latin typeface="Ubuntu Light" panose="020B0304030602030204" pitchFamily="34" charset="0"/>
              </a:rPr>
              <a:t>Data collection and the choice of protocol for training</a:t>
            </a:r>
          </a:p>
          <a:p>
            <a:pPr lvl="1"/>
            <a:r>
              <a:rPr lang="en-US" sz="1600">
                <a:latin typeface="Ubuntu Light" panose="020B0304030602030204" pitchFamily="34" charset="0"/>
              </a:rPr>
              <a:t>NRCT</a:t>
            </a:r>
          </a:p>
          <a:p>
            <a:pPr lvl="2"/>
            <a:r>
              <a:rPr lang="en-US" sz="1400">
                <a:latin typeface="Ubuntu Light" panose="020B0304030602030204" pitchFamily="34" charset="0"/>
              </a:rPr>
              <a:t>NRCT formula</a:t>
            </a:r>
          </a:p>
          <a:p>
            <a:pPr lvl="2"/>
            <a:r>
              <a:rPr lang="en-US" sz="1400">
                <a:latin typeface="Ubuntu Light" panose="020B0304030602030204" pitchFamily="34" charset="0"/>
              </a:rPr>
              <a:t>Estimation results in simulation</a:t>
            </a:r>
          </a:p>
          <a:p>
            <a:pPr lvl="2"/>
            <a:r>
              <a:rPr lang="en-US" sz="1400">
                <a:latin typeface="Ubuntu Light" panose="020B0304030602030204" pitchFamily="34" charset="0"/>
              </a:rPr>
              <a:t>Improvement in results</a:t>
            </a:r>
          </a:p>
          <a:p>
            <a:pPr lvl="1"/>
            <a:r>
              <a:rPr lang="en-US" sz="1600">
                <a:latin typeface="Ubuntu Light" panose="020B0304030602030204" pitchFamily="34" charset="0"/>
              </a:rPr>
              <a:t>RCT</a:t>
            </a:r>
          </a:p>
          <a:p>
            <a:pPr lvl="2"/>
            <a:r>
              <a:rPr lang="en-US" sz="1400">
                <a:latin typeface="Ubuntu Light" panose="020B0304030602030204" pitchFamily="34" charset="0"/>
              </a:rPr>
              <a:t>Bayesian Optimization pipeline</a:t>
            </a:r>
          </a:p>
          <a:p>
            <a:pPr lvl="2"/>
            <a:r>
              <a:rPr lang="en-US" sz="1400">
                <a:latin typeface="Ubuntu Light" panose="020B0304030602030204" pitchFamily="34" charset="0"/>
              </a:rPr>
              <a:t>Show 1 RCT iteration</a:t>
            </a:r>
          </a:p>
          <a:p>
            <a:pPr lvl="2"/>
            <a:r>
              <a:rPr lang="en-US" sz="1400">
                <a:latin typeface="Ubuntu Light" panose="020B0304030602030204" pitchFamily="34" charset="0"/>
              </a:rPr>
              <a:t>Improvement in results</a:t>
            </a:r>
          </a:p>
        </p:txBody>
      </p:sp>
      <p:sp>
        <p:nvSpPr>
          <p:cNvPr id="6" name="TextBox 5">
            <a:extLst>
              <a:ext uri="{FF2B5EF4-FFF2-40B4-BE49-F238E27FC236}">
                <a16:creationId xmlns:a16="http://schemas.microsoft.com/office/drawing/2014/main" id="{3C8F6D7B-BFF6-0493-6303-6B4496C04A65}"/>
              </a:ext>
            </a:extLst>
          </p:cNvPr>
          <p:cNvSpPr txBox="1"/>
          <p:nvPr/>
        </p:nvSpPr>
        <p:spPr>
          <a:xfrm>
            <a:off x="6592711" y="1486958"/>
            <a:ext cx="4967111" cy="4328364"/>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atin typeface="Ubuntu Light" panose="020B0304030602030204" pitchFamily="34" charset="0"/>
              </a:rPr>
              <a:t>Implementation</a:t>
            </a:r>
          </a:p>
          <a:p>
            <a:pPr marL="228600" indent="-228600">
              <a:lnSpc>
                <a:spcPct val="90000"/>
              </a:lnSpc>
              <a:spcBef>
                <a:spcPts val="1000"/>
              </a:spcBef>
              <a:buFont typeface="Arial" panose="020B0604020202020204" pitchFamily="34" charset="0"/>
              <a:buChar char="•"/>
            </a:pPr>
            <a:r>
              <a:rPr lang="en-US">
                <a:latin typeface="Ubuntu Light" panose="020B0304030602030204" pitchFamily="34" charset="0"/>
              </a:rPr>
              <a:t>Evaluation</a:t>
            </a:r>
          </a:p>
          <a:p>
            <a:pPr marL="685800" lvl="2" indent="-228600">
              <a:lnSpc>
                <a:spcPct val="90000"/>
              </a:lnSpc>
              <a:spcBef>
                <a:spcPts val="1000"/>
              </a:spcBef>
              <a:buFont typeface="Arial" panose="020B0604020202020204" pitchFamily="34" charset="0"/>
              <a:buChar char="•"/>
            </a:pPr>
            <a:r>
              <a:rPr lang="en-US" sz="1600">
                <a:latin typeface="Ubuntu Light" panose="020B0304030602030204" pitchFamily="34" charset="0"/>
              </a:rPr>
              <a:t>Dataset: Pantheon</a:t>
            </a:r>
          </a:p>
          <a:p>
            <a:pPr marL="685800" lvl="2" indent="-228600">
              <a:lnSpc>
                <a:spcPct val="90000"/>
              </a:lnSpc>
              <a:spcBef>
                <a:spcPts val="1000"/>
              </a:spcBef>
              <a:buFont typeface="Arial" panose="020B0604020202020204" pitchFamily="34" charset="0"/>
              <a:buChar char="•"/>
            </a:pPr>
            <a:r>
              <a:rPr lang="en-US" sz="1600">
                <a:latin typeface="Ubuntu Light" panose="020B0304030602030204" pitchFamily="34" charset="0"/>
              </a:rPr>
              <a:t>Metrics: rate, delay, loss, wasserstein etc.</a:t>
            </a:r>
          </a:p>
          <a:p>
            <a:pPr marL="685800" lvl="2" indent="-228600">
              <a:lnSpc>
                <a:spcPct val="90000"/>
              </a:lnSpc>
              <a:spcBef>
                <a:spcPts val="1000"/>
              </a:spcBef>
              <a:buFont typeface="Arial" panose="020B0604020202020204" pitchFamily="34" charset="0"/>
              <a:buChar char="•"/>
            </a:pPr>
            <a:r>
              <a:rPr lang="en-US" sz="1600">
                <a:latin typeface="Ubuntu Light" panose="020B0304030602030204" pitchFamily="34" charset="0"/>
              </a:rPr>
              <a:t>Evaluation methodology: train </a:t>
            </a:r>
            <a:r>
              <a:rPr lang="en-US" sz="1600">
                <a:latin typeface="Ubuntu Light" panose="020B0304030602030204" pitchFamily="34" charset="0"/>
                <a:sym typeface="Wingdings" pitchFamily="2" charset="2"/>
              </a:rPr>
              <a:t> </a:t>
            </a:r>
            <a:r>
              <a:rPr lang="en-US" sz="1600">
                <a:latin typeface="Ubuntu Light" panose="020B0304030602030204" pitchFamily="34" charset="0"/>
              </a:rPr>
              <a:t>test</a:t>
            </a:r>
          </a:p>
          <a:p>
            <a:pPr marL="685800" lvl="2" indent="-228600">
              <a:lnSpc>
                <a:spcPct val="90000"/>
              </a:lnSpc>
              <a:spcBef>
                <a:spcPts val="1000"/>
              </a:spcBef>
              <a:buFont typeface="Arial" panose="020B0604020202020204" pitchFamily="34" charset="0"/>
              <a:buChar char="•"/>
            </a:pPr>
            <a:r>
              <a:rPr lang="en-US" sz="1600">
                <a:latin typeface="Ubuntu Light" panose="020B0304030602030204" pitchFamily="34" charset="0"/>
              </a:rPr>
              <a:t>Overall results</a:t>
            </a:r>
          </a:p>
          <a:p>
            <a:pPr marL="228600" indent="-228600">
              <a:lnSpc>
                <a:spcPct val="90000"/>
              </a:lnSpc>
              <a:spcBef>
                <a:spcPts val="1000"/>
              </a:spcBef>
              <a:buFont typeface="Arial" panose="020B0604020202020204" pitchFamily="34" charset="0"/>
              <a:buChar char="•"/>
            </a:pPr>
            <a:r>
              <a:rPr lang="en-US">
                <a:latin typeface="Ubuntu Light" panose="020B0304030602030204" pitchFamily="34" charset="0"/>
              </a:rPr>
              <a:t>Challenges and future opportunities</a:t>
            </a:r>
          </a:p>
          <a:p>
            <a:pPr marL="228600" indent="-228600">
              <a:lnSpc>
                <a:spcPct val="90000"/>
              </a:lnSpc>
              <a:spcBef>
                <a:spcPts val="1000"/>
              </a:spcBef>
              <a:buFont typeface="Arial" panose="020B0604020202020204" pitchFamily="34" charset="0"/>
              <a:buChar char="•"/>
            </a:pPr>
            <a:r>
              <a:rPr lang="en-US">
                <a:latin typeface="Ubuntu Light" panose="020B0304030602030204" pitchFamily="34" charset="0"/>
              </a:rPr>
              <a:t>Summary</a:t>
            </a:r>
          </a:p>
          <a:p>
            <a:pPr marL="685800" lvl="1" indent="-228600">
              <a:lnSpc>
                <a:spcPct val="90000"/>
              </a:lnSpc>
              <a:spcBef>
                <a:spcPts val="1000"/>
              </a:spcBef>
              <a:buFont typeface="Arial" panose="020B0604020202020204" pitchFamily="34" charset="0"/>
              <a:buChar char="•"/>
            </a:pPr>
            <a:r>
              <a:rPr lang="en-US">
                <a:latin typeface="Ubuntu Light" panose="020B0304030602030204" pitchFamily="34" charset="0"/>
              </a:rPr>
              <a:t>Contributions</a:t>
            </a:r>
          </a:p>
          <a:p>
            <a:pPr marL="685800" lvl="1" indent="-228600">
              <a:lnSpc>
                <a:spcPct val="90000"/>
              </a:lnSpc>
              <a:spcBef>
                <a:spcPts val="1000"/>
              </a:spcBef>
              <a:buFont typeface="Arial" panose="020B0604020202020204" pitchFamily="34" charset="0"/>
              <a:buChar char="•"/>
            </a:pPr>
            <a:r>
              <a:rPr lang="en-US">
                <a:latin typeface="Ubuntu Light" panose="020B0304030602030204" pitchFamily="34" charset="0"/>
              </a:rPr>
              <a:t>Open source</a:t>
            </a:r>
          </a:p>
          <a:p>
            <a:pPr marL="1143000" lvl="3" indent="-228600">
              <a:lnSpc>
                <a:spcPct val="90000"/>
              </a:lnSpc>
              <a:spcBef>
                <a:spcPts val="1000"/>
              </a:spcBef>
              <a:buFont typeface="Arial" panose="020B0604020202020204" pitchFamily="34" charset="0"/>
              <a:buChar char="•"/>
            </a:pPr>
            <a:r>
              <a:rPr lang="en-US" sz="1600">
                <a:latin typeface="Ubuntu Light" panose="020B0304030602030204" pitchFamily="34" charset="0"/>
              </a:rPr>
              <a:t>Dataset</a:t>
            </a:r>
          </a:p>
          <a:p>
            <a:pPr marL="1143000" lvl="3" indent="-228600">
              <a:lnSpc>
                <a:spcPct val="90000"/>
              </a:lnSpc>
              <a:spcBef>
                <a:spcPts val="1000"/>
              </a:spcBef>
              <a:buFont typeface="Arial" panose="020B0604020202020204" pitchFamily="34" charset="0"/>
              <a:buChar char="•"/>
            </a:pPr>
            <a:r>
              <a:rPr lang="en-US" sz="1600">
                <a:latin typeface="Ubuntu Light" panose="020B0304030602030204" pitchFamily="34" charset="0"/>
              </a:rPr>
              <a:t>Code</a:t>
            </a:r>
          </a:p>
        </p:txBody>
      </p:sp>
      <p:sp>
        <p:nvSpPr>
          <p:cNvPr id="7" name="Oval 6">
            <a:extLst>
              <a:ext uri="{FF2B5EF4-FFF2-40B4-BE49-F238E27FC236}">
                <a16:creationId xmlns:a16="http://schemas.microsoft.com/office/drawing/2014/main" id="{90FCAB6C-AF60-D622-A568-55020DAD0460}"/>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02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42DD42-2488-A338-BFBD-783D2845353D}"/>
              </a:ext>
            </a:extLst>
          </p:cNvPr>
          <p:cNvSpPr/>
          <p:nvPr/>
        </p:nvSpPr>
        <p:spPr>
          <a:xfrm>
            <a:off x="2261286" y="1956248"/>
            <a:ext cx="2669060" cy="1472184"/>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Ubuntu" panose="020B0504030602030204" pitchFamily="34" charset="0"/>
              </a:rPr>
              <a:t>Speed and convenience of a simulator</a:t>
            </a:r>
          </a:p>
        </p:txBody>
      </p:sp>
      <p:sp>
        <p:nvSpPr>
          <p:cNvPr id="7" name="Plus 6">
            <a:extLst>
              <a:ext uri="{FF2B5EF4-FFF2-40B4-BE49-F238E27FC236}">
                <a16:creationId xmlns:a16="http://schemas.microsoft.com/office/drawing/2014/main" id="{42D71420-A3EC-B89A-2F5B-7D649F7192D3}"/>
              </a:ext>
            </a:extLst>
          </p:cNvPr>
          <p:cNvSpPr/>
          <p:nvPr/>
        </p:nvSpPr>
        <p:spPr>
          <a:xfrm>
            <a:off x="5204254" y="2234275"/>
            <a:ext cx="914400" cy="914400"/>
          </a:xfrm>
          <a:prstGeom prst="mathPlus">
            <a:avLst>
              <a:gd name="adj1" fmla="val 7304"/>
            </a:avLst>
          </a:prstGeom>
          <a:solidFill>
            <a:srgbClr val="650116"/>
          </a:solidFill>
          <a:ln>
            <a:solidFill>
              <a:srgbClr val="65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343A5604-46A4-6E94-B729-22F02CA26E56}"/>
              </a:ext>
            </a:extLst>
          </p:cNvPr>
          <p:cNvSpPr/>
          <p:nvPr/>
        </p:nvSpPr>
        <p:spPr>
          <a:xfrm>
            <a:off x="6392562" y="1956248"/>
            <a:ext cx="2669060" cy="1470454"/>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Ubuntu" panose="020B0504030602030204" pitchFamily="34" charset="0"/>
              </a:rPr>
              <a:t>Realism of real-world networks</a:t>
            </a:r>
          </a:p>
        </p:txBody>
      </p:sp>
      <p:sp>
        <p:nvSpPr>
          <p:cNvPr id="8" name="Rounded Rectangle 7">
            <a:extLst>
              <a:ext uri="{FF2B5EF4-FFF2-40B4-BE49-F238E27FC236}">
                <a16:creationId xmlns:a16="http://schemas.microsoft.com/office/drawing/2014/main" id="{FB1BF484-0B61-B01E-C60F-AE3A66EBD8EE}"/>
              </a:ext>
            </a:extLst>
          </p:cNvPr>
          <p:cNvSpPr/>
          <p:nvPr/>
        </p:nvSpPr>
        <p:spPr>
          <a:xfrm>
            <a:off x="4487562" y="2013795"/>
            <a:ext cx="2347784" cy="1355360"/>
          </a:xfrm>
          <a:prstGeom prst="roundRect">
            <a:avLst/>
          </a:prstGeom>
          <a:solidFill>
            <a:srgbClr val="650116"/>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Ubuntu" panose="020B0504030602030204" pitchFamily="34" charset="0"/>
              </a:rPr>
              <a:t>iBox</a:t>
            </a:r>
          </a:p>
        </p:txBody>
      </p:sp>
      <p:pic>
        <p:nvPicPr>
          <p:cNvPr id="10" name="Graphic 9" descr="New with solid fill">
            <a:extLst>
              <a:ext uri="{FF2B5EF4-FFF2-40B4-BE49-F238E27FC236}">
                <a16:creationId xmlns:a16="http://schemas.microsoft.com/office/drawing/2014/main" id="{ACF57BD4-907F-9FDB-B700-00C9EF4D7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7256" y="1843210"/>
            <a:ext cx="914400" cy="914400"/>
          </a:xfrm>
          <a:prstGeom prst="rect">
            <a:avLst/>
          </a:prstGeom>
        </p:spPr>
      </p:pic>
      <p:pic>
        <p:nvPicPr>
          <p:cNvPr id="11" name="Graphic 10" descr="New with solid fill">
            <a:extLst>
              <a:ext uri="{FF2B5EF4-FFF2-40B4-BE49-F238E27FC236}">
                <a16:creationId xmlns:a16="http://schemas.microsoft.com/office/drawing/2014/main" id="{E5A9FF76-6449-B93D-869B-ABBC82410B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5946" y="2454755"/>
            <a:ext cx="914400" cy="914400"/>
          </a:xfrm>
          <a:prstGeom prst="rect">
            <a:avLst/>
          </a:prstGeom>
        </p:spPr>
      </p:pic>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Introducing “Internet in a Box”</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838200" y="3978877"/>
            <a:ext cx="10515600" cy="2198086"/>
          </a:xfrm>
        </p:spPr>
        <p:txBody>
          <a:bodyPr>
            <a:normAutofit/>
          </a:bodyPr>
          <a:lstStyle/>
          <a:p>
            <a:pPr marL="0" indent="0">
              <a:buNone/>
            </a:pPr>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Overview</a:t>
            </a:r>
          </a:p>
          <a:p>
            <a:pPr marL="0" indent="0">
              <a:buNone/>
            </a:pPr>
            <a:endParaRPr lang="en-US" sz="2400">
              <a:solidFill>
                <a:srgbClr val="C00000"/>
              </a:solidFill>
              <a:latin typeface="Ubuntu Light" panose="020B0304030602030204" pitchFamily="34" charset="0"/>
              <a:ea typeface="Noto Sans PhagsPa" panose="020B0502040504020204" pitchFamily="34" charset="0"/>
              <a:cs typeface="Noto Sans PhagsPa" panose="020B0502040504020204" pitchFamily="34" charset="0"/>
            </a:endParaRPr>
          </a:p>
          <a:p>
            <a:pPr marL="457200" lvl="1" indent="0">
              <a:lnSpc>
                <a:spcPct val="150000"/>
              </a:lnSpc>
              <a:buNone/>
            </a:pPr>
            <a:r>
              <a:rPr lang="en-US" sz="2100" err="1">
                <a:latin typeface="Ubuntu Light" panose="020B0304030602030204" pitchFamily="34" charset="0"/>
                <a:ea typeface="Noto Sans PhagsPa" panose="020B0502040504020204" pitchFamily="34" charset="0"/>
                <a:cs typeface="Noto Sans PhagsPa" panose="020B0502040504020204" pitchFamily="34" charset="0"/>
              </a:rPr>
              <a:t>iBox</a:t>
            </a:r>
            <a:r>
              <a:rPr lang="en-US" sz="2100">
                <a:latin typeface="Ubuntu Light" panose="020B0304030602030204" pitchFamily="34" charset="0"/>
                <a:ea typeface="Noto Sans PhagsPa" panose="020B0502040504020204" pitchFamily="34" charset="0"/>
                <a:cs typeface="Noto Sans PhagsPa" panose="020B0502040504020204" pitchFamily="34" charset="0"/>
              </a:rPr>
              <a:t> is a </a:t>
            </a:r>
            <a:r>
              <a:rPr lang="en-US" sz="2100" u="sng">
                <a:latin typeface="Ubuntu Light" panose="020B0304030602030204" pitchFamily="34" charset="0"/>
                <a:ea typeface="Noto Sans PhagsPa" panose="020B0502040504020204" pitchFamily="34" charset="0"/>
                <a:cs typeface="Noto Sans PhagsPa" panose="020B0502040504020204" pitchFamily="34" charset="0"/>
              </a:rPr>
              <a:t>network path simulator </a:t>
            </a:r>
            <a:r>
              <a:rPr lang="en-US" sz="2100">
                <a:latin typeface="Ubuntu Light" panose="020B0304030602030204" pitchFamily="34" charset="0"/>
                <a:ea typeface="Noto Sans PhagsPa" panose="020B0502040504020204" pitchFamily="34" charset="0"/>
                <a:cs typeface="Noto Sans PhagsPa" panose="020B0502040504020204" pitchFamily="34" charset="0"/>
              </a:rPr>
              <a:t>which learns from real-world data and recreates realistic end-to-end network behaviour of a target network path </a:t>
            </a:r>
          </a:p>
        </p:txBody>
      </p:sp>
    </p:spTree>
    <p:extLst>
      <p:ext uri="{BB962C8B-B14F-4D97-AF65-F5344CB8AC3E}">
        <p14:creationId xmlns:p14="http://schemas.microsoft.com/office/powerpoint/2010/main" val="32655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1" nodeType="clickEffect">
                                  <p:stCondLst>
                                    <p:cond delay="0"/>
                                  </p:stCondLst>
                                  <p:childTnLst>
                                    <p:animEffect transition="out" filter="wipe(left)">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2" presetClass="exit" presetSubtype="2" fill="hold" grpId="1" nodeType="withEffect">
                                  <p:stCondLst>
                                    <p:cond delay="0"/>
                                  </p:stCondLst>
                                  <p:childTnLst>
                                    <p:animEffect transition="out" filter="wipe(right)">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55" presetClass="exit" presetSubtype="0" fill="hold" grpId="1" nodeType="withEffect">
                                  <p:stCondLst>
                                    <p:cond delay="0"/>
                                  </p:stCondLst>
                                  <p:childTnLst>
                                    <p:anim calcmode="lin" valueType="num">
                                      <p:cBhvr>
                                        <p:cTn id="25" dur="1000"/>
                                        <p:tgtEl>
                                          <p:spTgt spid="7"/>
                                        </p:tgtEl>
                                        <p:attrNameLst>
                                          <p:attrName>ppt_w</p:attrName>
                                        </p:attrNameLst>
                                      </p:cBhvr>
                                      <p:tavLst>
                                        <p:tav tm="0">
                                          <p:val>
                                            <p:strVal val="ppt_w"/>
                                          </p:val>
                                        </p:tav>
                                        <p:tav tm="100000">
                                          <p:val>
                                            <p:strVal val="ppt_w*0.70"/>
                                          </p:val>
                                        </p:tav>
                                      </p:tavLst>
                                    </p:anim>
                                    <p:anim calcmode="lin" valueType="num">
                                      <p:cBhvr>
                                        <p:cTn id="26" dur="1000"/>
                                        <p:tgtEl>
                                          <p:spTgt spid="7"/>
                                        </p:tgtEl>
                                        <p:attrNameLst>
                                          <p:attrName>ppt_h</p:attrName>
                                        </p:attrNameLst>
                                      </p:cBhvr>
                                      <p:tavLst>
                                        <p:tav tm="0">
                                          <p:val>
                                            <p:strVal val="ppt_h"/>
                                          </p:val>
                                        </p:tav>
                                        <p:tav tm="100000">
                                          <p:val>
                                            <p:strVal val="ppt_h"/>
                                          </p:val>
                                        </p:tav>
                                      </p:tavLst>
                                    </p:anim>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23" presetClass="entr" presetSubtype="16" repeatCount="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repeatCount="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childTnLst>
                                </p:cTn>
                              </p:par>
                              <p:par>
                                <p:cTn id="42" presetID="32" presetClass="emph" presetSubtype="0" repeatCount="3000" fill="hold" nodeType="withEffect">
                                  <p:stCondLst>
                                    <p:cond delay="0"/>
                                  </p:stCondLst>
                                  <p:childTnLst>
                                    <p:animRot by="120000">
                                      <p:cBhvr>
                                        <p:cTn id="43" dur="50" fill="hold">
                                          <p:stCondLst>
                                            <p:cond delay="0"/>
                                          </p:stCondLst>
                                        </p:cTn>
                                        <p:tgtEl>
                                          <p:spTgt spid="11"/>
                                        </p:tgtEl>
                                        <p:attrNameLst>
                                          <p:attrName>r</p:attrName>
                                        </p:attrNameLst>
                                      </p:cBhvr>
                                    </p:animRot>
                                    <p:animRot by="-240000">
                                      <p:cBhvr>
                                        <p:cTn id="44" dur="100" fill="hold">
                                          <p:stCondLst>
                                            <p:cond delay="100"/>
                                          </p:stCondLst>
                                        </p:cTn>
                                        <p:tgtEl>
                                          <p:spTgt spid="11"/>
                                        </p:tgtEl>
                                        <p:attrNameLst>
                                          <p:attrName>r</p:attrName>
                                        </p:attrNameLst>
                                      </p:cBhvr>
                                    </p:animRot>
                                    <p:animRot by="240000">
                                      <p:cBhvr>
                                        <p:cTn id="45" dur="100" fill="hold">
                                          <p:stCondLst>
                                            <p:cond delay="200"/>
                                          </p:stCondLst>
                                        </p:cTn>
                                        <p:tgtEl>
                                          <p:spTgt spid="11"/>
                                        </p:tgtEl>
                                        <p:attrNameLst>
                                          <p:attrName>r</p:attrName>
                                        </p:attrNameLst>
                                      </p:cBhvr>
                                    </p:animRot>
                                    <p:animRot by="-240000">
                                      <p:cBhvr>
                                        <p:cTn id="46" dur="100" fill="hold">
                                          <p:stCondLst>
                                            <p:cond delay="300"/>
                                          </p:stCondLst>
                                        </p:cTn>
                                        <p:tgtEl>
                                          <p:spTgt spid="11"/>
                                        </p:tgtEl>
                                        <p:attrNameLst>
                                          <p:attrName>r</p:attrName>
                                        </p:attrNameLst>
                                      </p:cBhvr>
                                    </p:animRot>
                                    <p:animRot by="120000">
                                      <p:cBhvr>
                                        <p:cTn id="47" dur="100" fill="hold">
                                          <p:stCondLst>
                                            <p:cond delay="400"/>
                                          </p:stCondLst>
                                        </p:cTn>
                                        <p:tgtEl>
                                          <p:spTgt spid="11"/>
                                        </p:tgtEl>
                                        <p:attrNameLst>
                                          <p:attrName>r</p:attrName>
                                        </p:attrNameLst>
                                      </p:cBhvr>
                                    </p:animRot>
                                  </p:childTnLst>
                                </p:cTn>
                              </p:par>
                              <p:par>
                                <p:cTn id="48" presetID="32" presetClass="emph" presetSubtype="0" repeatCount="3000" fill="hold" nodeType="withEffect">
                                  <p:stCondLst>
                                    <p:cond delay="0"/>
                                  </p:stCondLst>
                                  <p:childTnLst>
                                    <p:animRot by="120000">
                                      <p:cBhvr>
                                        <p:cTn id="49" dur="50" fill="hold">
                                          <p:stCondLst>
                                            <p:cond delay="0"/>
                                          </p:stCondLst>
                                        </p:cTn>
                                        <p:tgtEl>
                                          <p:spTgt spid="10"/>
                                        </p:tgtEl>
                                        <p:attrNameLst>
                                          <p:attrName>r</p:attrName>
                                        </p:attrNameLst>
                                      </p:cBhvr>
                                    </p:animRot>
                                    <p:animRot by="-240000">
                                      <p:cBhvr>
                                        <p:cTn id="50" dur="100" fill="hold">
                                          <p:stCondLst>
                                            <p:cond delay="100"/>
                                          </p:stCondLst>
                                        </p:cTn>
                                        <p:tgtEl>
                                          <p:spTgt spid="10"/>
                                        </p:tgtEl>
                                        <p:attrNameLst>
                                          <p:attrName>r</p:attrName>
                                        </p:attrNameLst>
                                      </p:cBhvr>
                                    </p:animRot>
                                    <p:animRot by="240000">
                                      <p:cBhvr>
                                        <p:cTn id="51" dur="100" fill="hold">
                                          <p:stCondLst>
                                            <p:cond delay="200"/>
                                          </p:stCondLst>
                                        </p:cTn>
                                        <p:tgtEl>
                                          <p:spTgt spid="10"/>
                                        </p:tgtEl>
                                        <p:attrNameLst>
                                          <p:attrName>r</p:attrName>
                                        </p:attrNameLst>
                                      </p:cBhvr>
                                    </p:animRot>
                                    <p:animRot by="-240000">
                                      <p:cBhvr>
                                        <p:cTn id="52" dur="100" fill="hold">
                                          <p:stCondLst>
                                            <p:cond delay="300"/>
                                          </p:stCondLst>
                                        </p:cTn>
                                        <p:tgtEl>
                                          <p:spTgt spid="10"/>
                                        </p:tgtEl>
                                        <p:attrNameLst>
                                          <p:attrName>r</p:attrName>
                                        </p:attrNameLst>
                                      </p:cBhvr>
                                    </p:animRot>
                                    <p:animRot by="120000">
                                      <p:cBhvr>
                                        <p:cTn id="53" dur="100" fill="hold">
                                          <p:stCondLst>
                                            <p:cond delay="400"/>
                                          </p:stCondLst>
                                        </p:cTn>
                                        <p:tgtEl>
                                          <p:spTgt spid="10"/>
                                        </p:tgtEl>
                                        <p:attrNameLst>
                                          <p:attrName>r</p:attrName>
                                        </p:attrNameLst>
                                      </p:cBhvr>
                                    </p:animRot>
                                  </p:childTnLst>
                                </p:cTn>
                              </p:par>
                            </p:childTnLst>
                          </p:cTn>
                        </p:par>
                        <p:par>
                          <p:cTn id="54" fill="hold">
                            <p:stCondLst>
                              <p:cond delay="1500"/>
                            </p:stCondLst>
                            <p:childTnLst>
                              <p:par>
                                <p:cTn id="55" presetID="10" presetClass="exit" presetSubtype="0" fill="hold" nodeType="after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500"/>
                                        <p:tgtEl>
                                          <p:spTgt spid="3">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Effect transition="in" filter="fade">
                                      <p:cBhvr>
                                        <p:cTn id="6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6" grpId="0" animBg="1"/>
      <p:bldP spid="6" grpId="1"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BBC2E5-3713-EEF6-23F7-20DA39C71607}"/>
              </a:ext>
            </a:extLst>
          </p:cNvPr>
          <p:cNvSpPr/>
          <p:nvPr/>
        </p:nvSpPr>
        <p:spPr>
          <a:xfrm>
            <a:off x="6570194" y="3052854"/>
            <a:ext cx="476816" cy="914400"/>
          </a:xfrm>
          <a:prstGeom prst="rect">
            <a:avLst/>
          </a:prstGeom>
          <a:pattFill prst="wdUpDiag">
            <a:fgClr>
              <a:schemeClr val="accent6"/>
            </a:fgClr>
            <a:bgClr>
              <a:schemeClr val="bg1"/>
            </a:bgClr>
          </a:patt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5" name="Rectangle 14">
            <a:extLst>
              <a:ext uri="{FF2B5EF4-FFF2-40B4-BE49-F238E27FC236}">
                <a16:creationId xmlns:a16="http://schemas.microsoft.com/office/drawing/2014/main" id="{9E67B58A-8C06-59EC-1836-6B97E8461CDF}"/>
              </a:ext>
            </a:extLst>
          </p:cNvPr>
          <p:cNvSpPr/>
          <p:nvPr/>
        </p:nvSpPr>
        <p:spPr>
          <a:xfrm>
            <a:off x="6023622" y="3060326"/>
            <a:ext cx="476816" cy="914400"/>
          </a:xfrm>
          <a:prstGeom prst="rect">
            <a:avLst/>
          </a:prstGeom>
          <a:pattFill prst="wdUpDiag">
            <a:fgClr>
              <a:schemeClr val="accent6"/>
            </a:fgClr>
            <a:bgClr>
              <a:schemeClr val="bg1"/>
            </a:bgClr>
          </a:patt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7" name="Rectangle 16">
            <a:extLst>
              <a:ext uri="{FF2B5EF4-FFF2-40B4-BE49-F238E27FC236}">
                <a16:creationId xmlns:a16="http://schemas.microsoft.com/office/drawing/2014/main" id="{203138E9-AA22-44AA-99CB-577833F63BCE}"/>
              </a:ext>
            </a:extLst>
          </p:cNvPr>
          <p:cNvSpPr/>
          <p:nvPr/>
        </p:nvSpPr>
        <p:spPr>
          <a:xfrm>
            <a:off x="5479720" y="3060326"/>
            <a:ext cx="476816" cy="914400"/>
          </a:xfrm>
          <a:prstGeom prst="rect">
            <a:avLst/>
          </a:prstGeom>
          <a:pattFill prst="wdUpDiag">
            <a:fgClr>
              <a:schemeClr val="accent6"/>
            </a:fgClr>
            <a:bgClr>
              <a:schemeClr val="bg1"/>
            </a:bgClr>
          </a:patt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9" name="Rectangle 18">
            <a:extLst>
              <a:ext uri="{FF2B5EF4-FFF2-40B4-BE49-F238E27FC236}">
                <a16:creationId xmlns:a16="http://schemas.microsoft.com/office/drawing/2014/main" id="{A544636D-A7F2-313F-43A1-C08DED9CCFB2}"/>
              </a:ext>
            </a:extLst>
          </p:cNvPr>
          <p:cNvSpPr/>
          <p:nvPr/>
        </p:nvSpPr>
        <p:spPr>
          <a:xfrm>
            <a:off x="4945896" y="3035045"/>
            <a:ext cx="476816" cy="914400"/>
          </a:xfrm>
          <a:prstGeom prst="rect">
            <a:avLst/>
          </a:prstGeom>
          <a:solidFill>
            <a:srgbClr val="C00000"/>
          </a:solid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1" name="Rectangle 20">
            <a:extLst>
              <a:ext uri="{FF2B5EF4-FFF2-40B4-BE49-F238E27FC236}">
                <a16:creationId xmlns:a16="http://schemas.microsoft.com/office/drawing/2014/main" id="{C91C71F3-6D69-02A2-2CF3-EEDDD81928B8}"/>
              </a:ext>
            </a:extLst>
          </p:cNvPr>
          <p:cNvSpPr/>
          <p:nvPr/>
        </p:nvSpPr>
        <p:spPr>
          <a:xfrm>
            <a:off x="4419295" y="3035045"/>
            <a:ext cx="476816" cy="914400"/>
          </a:xfrm>
          <a:prstGeom prst="rect">
            <a:avLst/>
          </a:prstGeom>
          <a:pattFill prst="wdUpDiag">
            <a:fgClr>
              <a:schemeClr val="accent6"/>
            </a:fgClr>
            <a:bgClr>
              <a:schemeClr val="bg1"/>
            </a:bgClr>
          </a:patt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9" name="Rectangle 8">
            <a:extLst>
              <a:ext uri="{FF2B5EF4-FFF2-40B4-BE49-F238E27FC236}">
                <a16:creationId xmlns:a16="http://schemas.microsoft.com/office/drawing/2014/main" id="{62FAA20C-8787-F78E-3DE5-C069CFAB3A60}"/>
              </a:ext>
            </a:extLst>
          </p:cNvPr>
          <p:cNvSpPr/>
          <p:nvPr/>
        </p:nvSpPr>
        <p:spPr>
          <a:xfrm>
            <a:off x="7604718" y="3053483"/>
            <a:ext cx="476816" cy="914400"/>
          </a:xfrm>
          <a:prstGeom prst="rect">
            <a:avLst/>
          </a:prstGeom>
          <a:solidFill>
            <a:srgbClr val="C00000"/>
          </a:solid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87F78099-AE77-E039-21A1-3F89255F74AC}"/>
              </a:ext>
            </a:extLst>
          </p:cNvPr>
          <p:cNvSpPr/>
          <p:nvPr/>
        </p:nvSpPr>
        <p:spPr>
          <a:xfrm>
            <a:off x="7100972" y="3060690"/>
            <a:ext cx="476816" cy="914400"/>
          </a:xfrm>
          <a:prstGeom prst="rect">
            <a:avLst/>
          </a:prstGeom>
          <a:solidFill>
            <a:srgbClr val="C00000"/>
          </a:solid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Rectangle 6">
            <a:extLst>
              <a:ext uri="{FF2B5EF4-FFF2-40B4-BE49-F238E27FC236}">
                <a16:creationId xmlns:a16="http://schemas.microsoft.com/office/drawing/2014/main" id="{E5DB70B4-2FFB-D1F6-56D6-94BE7EA4B0B8}"/>
              </a:ext>
            </a:extLst>
          </p:cNvPr>
          <p:cNvSpPr/>
          <p:nvPr/>
        </p:nvSpPr>
        <p:spPr>
          <a:xfrm>
            <a:off x="8106422" y="3052854"/>
            <a:ext cx="476816" cy="914400"/>
          </a:xfrm>
          <a:prstGeom prst="rect">
            <a:avLst/>
          </a:prstGeom>
          <a:solidFill>
            <a:srgbClr val="C00000"/>
          </a:solid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Internet in a Box</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vert="horz" lIns="91440" tIns="45720" rIns="91440" bIns="45720" rtlCol="0" anchor="t">
            <a:normAutofit/>
          </a:bodyPr>
          <a:lstStyle/>
          <a:p>
            <a:r>
              <a:rPr lang="en-US" sz="2400">
                <a:solidFill>
                  <a:srgbClr val="970021"/>
                </a:solidFill>
                <a:latin typeface="Ubuntu Light"/>
                <a:ea typeface="Noto Sans PhagsPa"/>
                <a:cs typeface="Noto Sans PhagsPa"/>
              </a:rPr>
              <a:t>Non-reactive cross-traffic (NRCT):</a:t>
            </a:r>
            <a:endPar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4" name="Oval 3">
            <a:extLst>
              <a:ext uri="{FF2B5EF4-FFF2-40B4-BE49-F238E27FC236}">
                <a16:creationId xmlns:a16="http://schemas.microsoft.com/office/drawing/2014/main" id="{DF74BE02-F9E7-C438-BC99-33DE055EB4E6}"/>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588242F-CE34-0504-0DE9-089A4853F71A}"/>
              </a:ext>
            </a:extLst>
          </p:cNvPr>
          <p:cNvSpPr/>
          <p:nvPr/>
        </p:nvSpPr>
        <p:spPr>
          <a:xfrm>
            <a:off x="1603256" y="3208150"/>
            <a:ext cx="1823398" cy="311108"/>
          </a:xfrm>
          <a:prstGeom prst="rightArrow">
            <a:avLst/>
          </a:prstGeom>
          <a:solidFill>
            <a:srgbClr val="C00000"/>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Bent 7">
            <a:extLst>
              <a:ext uri="{FF2B5EF4-FFF2-40B4-BE49-F238E27FC236}">
                <a16:creationId xmlns:a16="http://schemas.microsoft.com/office/drawing/2014/main" id="{AFEE56E2-B305-A503-B674-269B15A527E6}"/>
              </a:ext>
            </a:extLst>
          </p:cNvPr>
          <p:cNvSpPr/>
          <p:nvPr/>
        </p:nvSpPr>
        <p:spPr>
          <a:xfrm>
            <a:off x="2817236" y="3672501"/>
            <a:ext cx="625203" cy="1054262"/>
          </a:xfrm>
          <a:prstGeom prst="bentArrow">
            <a:avLst/>
          </a:prstGeom>
          <a:pattFill prst="wdUpDiag">
            <a:fgClr>
              <a:schemeClr val="accent6"/>
            </a:fgClr>
            <a:bgClr>
              <a:schemeClr val="bg1"/>
            </a:bgClr>
          </a:patt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322D19EA-FA8C-97FF-64D0-6A762C72D7F7}"/>
              </a:ext>
            </a:extLst>
          </p:cNvPr>
          <p:cNvSpPr/>
          <p:nvPr/>
        </p:nvSpPr>
        <p:spPr>
          <a:xfrm>
            <a:off x="8600206" y="3045245"/>
            <a:ext cx="476816" cy="914400"/>
          </a:xfrm>
          <a:prstGeom prst="rect">
            <a:avLst/>
          </a:prstGeom>
          <a:solidFill>
            <a:srgbClr val="C00000"/>
          </a:solid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2" name="Arrow: Right 21">
            <a:extLst>
              <a:ext uri="{FF2B5EF4-FFF2-40B4-BE49-F238E27FC236}">
                <a16:creationId xmlns:a16="http://schemas.microsoft.com/office/drawing/2014/main" id="{F6876081-9859-EAB6-3AF0-E6947D1B79BC}"/>
              </a:ext>
            </a:extLst>
          </p:cNvPr>
          <p:cNvSpPr/>
          <p:nvPr/>
        </p:nvSpPr>
        <p:spPr>
          <a:xfrm>
            <a:off x="9326705" y="3328863"/>
            <a:ext cx="1491437" cy="379009"/>
          </a:xfrm>
          <a:prstGeom prst="rightArrow">
            <a:avLst/>
          </a:prstGeom>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6651B19-E0CF-D5BF-9F1A-30E966782B55}"/>
              </a:ext>
            </a:extLst>
          </p:cNvPr>
          <p:cNvSpPr txBox="1"/>
          <p:nvPr/>
        </p:nvSpPr>
        <p:spPr>
          <a:xfrm>
            <a:off x="1535392" y="2638817"/>
            <a:ext cx="27432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Observed flow</a:t>
            </a:r>
          </a:p>
        </p:txBody>
      </p:sp>
      <p:sp>
        <p:nvSpPr>
          <p:cNvPr id="26" name="TextBox 25">
            <a:extLst>
              <a:ext uri="{FF2B5EF4-FFF2-40B4-BE49-F238E27FC236}">
                <a16:creationId xmlns:a16="http://schemas.microsoft.com/office/drawing/2014/main" id="{73F254F7-7B0D-6058-7CEE-A8DF07D8F97D}"/>
              </a:ext>
            </a:extLst>
          </p:cNvPr>
          <p:cNvSpPr txBox="1"/>
          <p:nvPr/>
        </p:nvSpPr>
        <p:spPr>
          <a:xfrm>
            <a:off x="1876635" y="4706412"/>
            <a:ext cx="2003833"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Cross Traffic</a:t>
            </a:r>
          </a:p>
        </p:txBody>
      </p:sp>
      <p:sp>
        <p:nvSpPr>
          <p:cNvPr id="28" name="TextBox 27">
            <a:extLst>
              <a:ext uri="{FF2B5EF4-FFF2-40B4-BE49-F238E27FC236}">
                <a16:creationId xmlns:a16="http://schemas.microsoft.com/office/drawing/2014/main" id="{43B91FB2-C594-5527-9DC3-9655869C3A7E}"/>
              </a:ext>
            </a:extLst>
          </p:cNvPr>
          <p:cNvSpPr txBox="1"/>
          <p:nvPr/>
        </p:nvSpPr>
        <p:spPr>
          <a:xfrm>
            <a:off x="9000461" y="3682501"/>
            <a:ext cx="3062423" cy="138499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Queue Draining at Peak Bandwidth (b) </a:t>
            </a:r>
          </a:p>
        </p:txBody>
      </p:sp>
      <p:sp>
        <p:nvSpPr>
          <p:cNvPr id="30" name="Rectangle 29">
            <a:extLst>
              <a:ext uri="{FF2B5EF4-FFF2-40B4-BE49-F238E27FC236}">
                <a16:creationId xmlns:a16="http://schemas.microsoft.com/office/drawing/2014/main" id="{240CE619-C273-3A4E-CDC9-CBF6F27550F4}"/>
              </a:ext>
            </a:extLst>
          </p:cNvPr>
          <p:cNvSpPr/>
          <p:nvPr/>
        </p:nvSpPr>
        <p:spPr>
          <a:xfrm>
            <a:off x="3345699" y="3053622"/>
            <a:ext cx="476816" cy="914400"/>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2" name="Rectangle 31">
            <a:extLst>
              <a:ext uri="{FF2B5EF4-FFF2-40B4-BE49-F238E27FC236}">
                <a16:creationId xmlns:a16="http://schemas.microsoft.com/office/drawing/2014/main" id="{298E2544-DBAD-FDB4-7D5F-FC3FD2CFAD51}"/>
              </a:ext>
            </a:extLst>
          </p:cNvPr>
          <p:cNvSpPr/>
          <p:nvPr/>
        </p:nvSpPr>
        <p:spPr>
          <a:xfrm>
            <a:off x="3775739" y="3053623"/>
            <a:ext cx="476816" cy="914400"/>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48" name="Oval 47">
            <a:extLst>
              <a:ext uri="{FF2B5EF4-FFF2-40B4-BE49-F238E27FC236}">
                <a16:creationId xmlns:a16="http://schemas.microsoft.com/office/drawing/2014/main" id="{0587CBA3-9BA8-3607-A62E-A2C5200A15E7}"/>
              </a:ext>
            </a:extLst>
          </p:cNvPr>
          <p:cNvSpPr/>
          <p:nvPr/>
        </p:nvSpPr>
        <p:spPr>
          <a:xfrm>
            <a:off x="885005" y="3136168"/>
            <a:ext cx="515167" cy="4817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E33234F-9CFF-84EA-FFAD-08E98A33DEE7}"/>
              </a:ext>
            </a:extLst>
          </p:cNvPr>
          <p:cNvSpPr txBox="1"/>
          <p:nvPr/>
        </p:nvSpPr>
        <p:spPr>
          <a:xfrm>
            <a:off x="953429" y="3128533"/>
            <a:ext cx="349776" cy="523220"/>
          </a:xfrm>
          <a:prstGeom prst="rect">
            <a:avLst/>
          </a:prstGeom>
          <a:noFill/>
        </p:spPr>
        <p:txBody>
          <a:bodyPr wrap="none" rtlCol="0">
            <a:spAutoFit/>
          </a:bodyPr>
          <a:lstStyle/>
          <a:p>
            <a:r>
              <a:rPr lang="en-US" sz="2800"/>
              <a:t>S</a:t>
            </a:r>
          </a:p>
        </p:txBody>
      </p:sp>
      <p:sp>
        <p:nvSpPr>
          <p:cNvPr id="52" name="Oval 51">
            <a:extLst>
              <a:ext uri="{FF2B5EF4-FFF2-40B4-BE49-F238E27FC236}">
                <a16:creationId xmlns:a16="http://schemas.microsoft.com/office/drawing/2014/main" id="{F5DB30F2-97A5-DE1B-D938-ACA3978558A2}"/>
              </a:ext>
            </a:extLst>
          </p:cNvPr>
          <p:cNvSpPr/>
          <p:nvPr/>
        </p:nvSpPr>
        <p:spPr>
          <a:xfrm>
            <a:off x="10936906" y="3289438"/>
            <a:ext cx="515167" cy="4817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8CBE0B7-0E4F-B09B-4592-6F063BE3F5B0}"/>
              </a:ext>
            </a:extLst>
          </p:cNvPr>
          <p:cNvSpPr txBox="1"/>
          <p:nvPr/>
        </p:nvSpPr>
        <p:spPr>
          <a:xfrm>
            <a:off x="11024943" y="3250525"/>
            <a:ext cx="380232" cy="523220"/>
          </a:xfrm>
          <a:prstGeom prst="rect">
            <a:avLst/>
          </a:prstGeom>
          <a:noFill/>
        </p:spPr>
        <p:txBody>
          <a:bodyPr wrap="none" rtlCol="0">
            <a:spAutoFit/>
          </a:bodyPr>
          <a:lstStyle/>
          <a:p>
            <a:r>
              <a:rPr lang="en-US" sz="2800"/>
              <a:t>R</a:t>
            </a:r>
          </a:p>
        </p:txBody>
      </p:sp>
      <p:sp>
        <p:nvSpPr>
          <p:cNvPr id="5" name="Rectangle 4">
            <a:extLst>
              <a:ext uri="{FF2B5EF4-FFF2-40B4-BE49-F238E27FC236}">
                <a16:creationId xmlns:a16="http://schemas.microsoft.com/office/drawing/2014/main" id="{DC3917AE-43A4-1F4A-D578-85E7FF3E8A7C}"/>
              </a:ext>
            </a:extLst>
          </p:cNvPr>
          <p:cNvSpPr/>
          <p:nvPr/>
        </p:nvSpPr>
        <p:spPr>
          <a:xfrm>
            <a:off x="3712792" y="3044879"/>
            <a:ext cx="5378757" cy="921607"/>
          </a:xfrm>
          <a:prstGeom prst="rect">
            <a:avLst/>
          </a:prstGeom>
          <a:noFill/>
          <a:ln w="412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cxnSp>
        <p:nvCxnSpPr>
          <p:cNvPr id="25" name="Straight Arrow Connector 24">
            <a:extLst>
              <a:ext uri="{FF2B5EF4-FFF2-40B4-BE49-F238E27FC236}">
                <a16:creationId xmlns:a16="http://schemas.microsoft.com/office/drawing/2014/main" id="{2A7E1707-6522-C0D1-D962-BAB1E8B215BB}"/>
              </a:ext>
            </a:extLst>
          </p:cNvPr>
          <p:cNvCxnSpPr>
            <a:cxnSpLocks/>
          </p:cNvCxnSpPr>
          <p:nvPr/>
        </p:nvCxnSpPr>
        <p:spPr>
          <a:xfrm>
            <a:off x="4945896" y="4147836"/>
            <a:ext cx="316052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066BF0-E7AF-C81B-27E5-C90654E4863B}"/>
              </a:ext>
            </a:extLst>
          </p:cNvPr>
          <p:cNvSpPr txBox="1"/>
          <p:nvPr/>
        </p:nvSpPr>
        <p:spPr>
          <a:xfrm>
            <a:off x="6318550" y="4155560"/>
            <a:ext cx="415217" cy="369332"/>
          </a:xfrm>
          <a:prstGeom prst="rect">
            <a:avLst/>
          </a:prstGeom>
          <a:noFill/>
        </p:spPr>
        <p:txBody>
          <a:bodyPr wrap="square" rtlCol="0">
            <a:spAutoFit/>
          </a:bodyPr>
          <a:lstStyle/>
          <a:p>
            <a:r>
              <a:rPr lang="en-US" err="1"/>
              <a:t>Δt</a:t>
            </a:r>
            <a:r>
              <a:rPr lang="en-US"/>
              <a:t> </a:t>
            </a:r>
          </a:p>
        </p:txBody>
      </p:sp>
      <p:sp>
        <p:nvSpPr>
          <p:cNvPr id="56" name="TextBox 55">
            <a:extLst>
              <a:ext uri="{FF2B5EF4-FFF2-40B4-BE49-F238E27FC236}">
                <a16:creationId xmlns:a16="http://schemas.microsoft.com/office/drawing/2014/main" id="{AEFE151C-30B5-2F78-7F76-58392143EB3D}"/>
              </a:ext>
            </a:extLst>
          </p:cNvPr>
          <p:cNvSpPr txBox="1"/>
          <p:nvPr/>
        </p:nvSpPr>
        <p:spPr>
          <a:xfrm>
            <a:off x="4252555" y="4511477"/>
            <a:ext cx="5311559" cy="2492990"/>
          </a:xfrm>
          <a:prstGeom prst="rect">
            <a:avLst/>
          </a:prstGeom>
          <a:noFill/>
        </p:spPr>
        <p:txBody>
          <a:bodyPr wrap="square" lIns="91440" tIns="45720" rIns="91440" bIns="45720" rtlCol="0" anchor="t">
            <a:spAutoFit/>
          </a:bodyPr>
          <a:lstStyle/>
          <a:p>
            <a:r>
              <a:rPr lang="en-US"/>
              <a:t>Inflow = Observed volume + cross-traffic volume</a:t>
            </a:r>
          </a:p>
          <a:p>
            <a:r>
              <a:rPr lang="en-US"/>
              <a:t>Observed volume = ∑</a:t>
            </a:r>
            <a:r>
              <a:rPr lang="en-US" err="1"/>
              <a:t>s</a:t>
            </a:r>
            <a:r>
              <a:rPr lang="en-US" baseline="-25000" err="1"/>
              <a:t>i</a:t>
            </a:r>
            <a:endParaRPr lang="en-US" baseline="-25000"/>
          </a:p>
          <a:p>
            <a:r>
              <a:rPr lang="en-US"/>
              <a:t>cross-traffic volume = </a:t>
            </a:r>
            <a:r>
              <a:rPr lang="en-US" err="1"/>
              <a:t>C</a:t>
            </a:r>
            <a:r>
              <a:rPr lang="en-US" baseline="-25000" err="1"/>
              <a:t>est</a:t>
            </a:r>
            <a:r>
              <a:rPr lang="en-US"/>
              <a:t>. </a:t>
            </a:r>
            <a:r>
              <a:rPr lang="en-US" err="1"/>
              <a:t>Δt</a:t>
            </a:r>
            <a:endParaRPr lang="en-US"/>
          </a:p>
          <a:p>
            <a:endParaRPr lang="en-US" b="1">
              <a:latin typeface="Ubuntu Light" panose="020B0304030602030204" pitchFamily="34" charset="0"/>
            </a:endParaRPr>
          </a:p>
          <a:p>
            <a:r>
              <a:rPr lang="en-US"/>
              <a:t>Outflow = b* </a:t>
            </a:r>
            <a:r>
              <a:rPr lang="en-US" err="1"/>
              <a:t>Δt</a:t>
            </a:r>
            <a:endParaRPr lang="en-US"/>
          </a:p>
          <a:p>
            <a:endParaRPr lang="en-US"/>
          </a:p>
          <a:p>
            <a:r>
              <a:rPr lang="en-US">
                <a:solidFill>
                  <a:srgbClr val="C00000"/>
                </a:solidFill>
              </a:rPr>
              <a:t>Inflow = outflow + </a:t>
            </a:r>
            <a:r>
              <a:rPr lang="en-US">
                <a:solidFill>
                  <a:srgbClr val="C00000"/>
                </a:solidFill>
                <a:ea typeface="+mn-lt"/>
                <a:cs typeface="+mn-lt"/>
              </a:rPr>
              <a:t>ΔQ</a:t>
            </a:r>
          </a:p>
          <a:p>
            <a:endParaRPr lang="en-US">
              <a:solidFill>
                <a:srgbClr val="C00000"/>
              </a:solidFill>
              <a:cs typeface="Calibri"/>
            </a:endParaRPr>
          </a:p>
          <a:p>
            <a:endParaRPr lang="en-US" b="1" baseline="-25000">
              <a:latin typeface="Ubuntu Light" panose="020B0304030602030204" pitchFamily="34" charset="0"/>
            </a:endParaRPr>
          </a:p>
        </p:txBody>
      </p:sp>
    </p:spTree>
    <p:extLst>
      <p:ext uri="{BB962C8B-B14F-4D97-AF65-F5344CB8AC3E}">
        <p14:creationId xmlns:p14="http://schemas.microsoft.com/office/powerpoint/2010/main" val="21096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9" grpId="0" animBg="1"/>
      <p:bldP spid="11" grpId="0" animBg="1"/>
      <p:bldP spid="7" grpId="0" animBg="1"/>
      <p:bldP spid="6" grpId="0" animBg="1"/>
      <p:bldP spid="8" grpId="0" animBg="1"/>
      <p:bldP spid="16" grpId="0" animBg="1"/>
      <p:bldP spid="22" grpId="0" animBg="1"/>
      <p:bldP spid="24" grpId="0"/>
      <p:bldP spid="26" grpId="0"/>
      <p:bldP spid="28" grpId="0"/>
      <p:bldP spid="48" grpId="0" animBg="1"/>
      <p:bldP spid="50" grpId="0"/>
      <p:bldP spid="52" grpId="0" animBg="1"/>
      <p:bldP spid="54" grpId="0"/>
      <p:bldP spid="5" grpId="0" animBg="1"/>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Internet in a Box</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vert="horz" lIns="91440" tIns="45720" rIns="91440" bIns="45720" rtlCol="0" anchor="t">
            <a:normAutofit/>
          </a:bodyPr>
          <a:lstStyle/>
          <a:p>
            <a:r>
              <a:rPr lang="en-US" sz="2400">
                <a:solidFill>
                  <a:srgbClr val="970021"/>
                </a:solidFill>
                <a:latin typeface="Ubuntu Light"/>
                <a:ea typeface="Noto Sans PhagsPa"/>
                <a:cs typeface="Noto Sans PhagsPa"/>
              </a:rPr>
              <a:t>Non-reactive cross-traffic (NRCT):</a:t>
            </a:r>
            <a:endPar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4" name="Oval 3">
            <a:extLst>
              <a:ext uri="{FF2B5EF4-FFF2-40B4-BE49-F238E27FC236}">
                <a16:creationId xmlns:a16="http://schemas.microsoft.com/office/drawing/2014/main" id="{DF74BE02-F9E7-C438-BC99-33DE055EB4E6}"/>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A7E1707-6522-C0D1-D962-BAB1E8B215BB}"/>
              </a:ext>
            </a:extLst>
          </p:cNvPr>
          <p:cNvCxnSpPr>
            <a:cxnSpLocks/>
          </p:cNvCxnSpPr>
          <p:nvPr/>
        </p:nvCxnSpPr>
        <p:spPr>
          <a:xfrm>
            <a:off x="4945896" y="4147836"/>
            <a:ext cx="316052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066BF0-E7AF-C81B-27E5-C90654E4863B}"/>
              </a:ext>
            </a:extLst>
          </p:cNvPr>
          <p:cNvSpPr txBox="1"/>
          <p:nvPr/>
        </p:nvSpPr>
        <p:spPr>
          <a:xfrm>
            <a:off x="6318550" y="4155560"/>
            <a:ext cx="415217" cy="369332"/>
          </a:xfrm>
          <a:prstGeom prst="rect">
            <a:avLst/>
          </a:prstGeom>
          <a:noFill/>
        </p:spPr>
        <p:txBody>
          <a:bodyPr wrap="square" rtlCol="0">
            <a:spAutoFit/>
          </a:bodyPr>
          <a:lstStyle/>
          <a:p>
            <a:r>
              <a:rPr lang="en-US" err="1"/>
              <a:t>Δt</a:t>
            </a:r>
            <a:r>
              <a:rPr lang="en-US"/>
              <a:t> </a:t>
            </a:r>
          </a:p>
        </p:txBody>
      </p:sp>
      <p:sp>
        <p:nvSpPr>
          <p:cNvPr id="56" name="TextBox 55">
            <a:extLst>
              <a:ext uri="{FF2B5EF4-FFF2-40B4-BE49-F238E27FC236}">
                <a16:creationId xmlns:a16="http://schemas.microsoft.com/office/drawing/2014/main" id="{AEFE151C-30B5-2F78-7F76-58392143EB3D}"/>
              </a:ext>
            </a:extLst>
          </p:cNvPr>
          <p:cNvSpPr txBox="1"/>
          <p:nvPr/>
        </p:nvSpPr>
        <p:spPr>
          <a:xfrm>
            <a:off x="4252555" y="4511477"/>
            <a:ext cx="5311559" cy="2492990"/>
          </a:xfrm>
          <a:prstGeom prst="rect">
            <a:avLst/>
          </a:prstGeom>
          <a:noFill/>
        </p:spPr>
        <p:txBody>
          <a:bodyPr wrap="square" lIns="91440" tIns="45720" rIns="91440" bIns="45720" rtlCol="0" anchor="t">
            <a:spAutoFit/>
          </a:bodyPr>
          <a:lstStyle/>
          <a:p>
            <a:r>
              <a:rPr lang="en-US"/>
              <a:t>Inflow = Observed volume + cross-traffic volume</a:t>
            </a:r>
          </a:p>
          <a:p>
            <a:r>
              <a:rPr lang="en-US"/>
              <a:t>Observed volume = ∑</a:t>
            </a:r>
            <a:r>
              <a:rPr lang="en-US" err="1"/>
              <a:t>s</a:t>
            </a:r>
            <a:r>
              <a:rPr lang="en-US" baseline="-25000" err="1"/>
              <a:t>i</a:t>
            </a:r>
            <a:endParaRPr lang="en-US" baseline="-25000"/>
          </a:p>
          <a:p>
            <a:r>
              <a:rPr lang="en-US"/>
              <a:t>cross-traffic volume = </a:t>
            </a:r>
            <a:r>
              <a:rPr lang="en-US" err="1"/>
              <a:t>C</a:t>
            </a:r>
            <a:r>
              <a:rPr lang="en-US" baseline="-25000" err="1"/>
              <a:t>est</a:t>
            </a:r>
            <a:r>
              <a:rPr lang="en-US"/>
              <a:t>. </a:t>
            </a:r>
            <a:r>
              <a:rPr lang="en-US" err="1"/>
              <a:t>Δt</a:t>
            </a:r>
            <a:endParaRPr lang="en-US"/>
          </a:p>
          <a:p>
            <a:endParaRPr lang="en-US" b="1">
              <a:latin typeface="Ubuntu Light" panose="020B0304030602030204" pitchFamily="34" charset="0"/>
            </a:endParaRPr>
          </a:p>
          <a:p>
            <a:r>
              <a:rPr lang="en-US"/>
              <a:t>Outflow = b* </a:t>
            </a:r>
            <a:r>
              <a:rPr lang="en-US" err="1"/>
              <a:t>Δt</a:t>
            </a:r>
            <a:endParaRPr lang="en-US"/>
          </a:p>
          <a:p>
            <a:endParaRPr lang="en-US"/>
          </a:p>
          <a:p>
            <a:r>
              <a:rPr lang="en-US">
                <a:solidFill>
                  <a:srgbClr val="C00000"/>
                </a:solidFill>
              </a:rPr>
              <a:t>Inflow = outflow + </a:t>
            </a:r>
            <a:r>
              <a:rPr lang="en-US">
                <a:solidFill>
                  <a:srgbClr val="C00000"/>
                </a:solidFill>
                <a:ea typeface="+mn-lt"/>
                <a:cs typeface="+mn-lt"/>
              </a:rPr>
              <a:t>ΔQ</a:t>
            </a:r>
          </a:p>
          <a:p>
            <a:endParaRPr lang="en-US">
              <a:solidFill>
                <a:srgbClr val="C00000"/>
              </a:solidFill>
              <a:cs typeface="Calibri"/>
            </a:endParaRPr>
          </a:p>
          <a:p>
            <a:endParaRPr lang="en-US" b="1" baseline="-25000">
              <a:latin typeface="Ubuntu Light" panose="020B0304030602030204" pitchFamily="34" charset="0"/>
            </a:endParaRPr>
          </a:p>
        </p:txBody>
      </p:sp>
    </p:spTree>
    <p:extLst>
      <p:ext uri="{BB962C8B-B14F-4D97-AF65-F5344CB8AC3E}">
        <p14:creationId xmlns:p14="http://schemas.microsoft.com/office/powerpoint/2010/main" val="29953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rm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Basic Parameters</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vert="horz" lIns="91440" tIns="45720" rIns="91440" bIns="45720" rtlCol="0" anchor="t">
            <a:normAutofit/>
          </a:bodyPr>
          <a:lstStyle/>
          <a:p>
            <a:pPr>
              <a:lnSpc>
                <a:spcPct val="150000"/>
              </a:lnSpc>
            </a:pPr>
            <a:r>
              <a:rPr lang="en-US" sz="1800">
                <a:solidFill>
                  <a:srgbClr val="970021"/>
                </a:solidFill>
                <a:latin typeface="Ubuntu Light"/>
                <a:ea typeface="Noto Sans PhagsPa"/>
                <a:cs typeface="Noto Sans PhagsPa"/>
              </a:rPr>
              <a:t>Estimation of basic parameters:</a:t>
            </a:r>
          </a:p>
          <a:p>
            <a:pPr lvl="1">
              <a:lnSpc>
                <a:spcPct val="150000"/>
              </a:lnSpc>
            </a:pPr>
            <a:r>
              <a:rPr lang="en-US" sz="1600">
                <a:latin typeface="Ubuntu Light" panose="020B0304030602030204" pitchFamily="34" charset="0"/>
              </a:rPr>
              <a:t>b (bottleneck bandwidth) based on peak receiving rate seen in the trace</a:t>
            </a:r>
          </a:p>
          <a:p>
            <a:pPr lvl="1">
              <a:lnSpc>
                <a:spcPct val="150000"/>
              </a:lnSpc>
            </a:pPr>
            <a:r>
              <a:rPr lang="en-US" sz="1600">
                <a:latin typeface="Ubuntu Light" panose="020B0304030602030204" pitchFamily="34" charset="0"/>
              </a:rPr>
              <a:t>d (propagation delay) based on minimum delay experienced by packets in the trace</a:t>
            </a:r>
          </a:p>
          <a:p>
            <a:pPr lvl="1">
              <a:lnSpc>
                <a:spcPct val="150000"/>
              </a:lnSpc>
            </a:pPr>
            <a:r>
              <a:rPr lang="en-US" sz="1600">
                <a:latin typeface="Ubuntu Light" panose="020B0304030602030204" pitchFamily="34" charset="0"/>
              </a:rPr>
              <a:t>B (buffer size) based on b and the difference between the min and max delays (max queueing delay)</a:t>
            </a:r>
          </a:p>
          <a:p>
            <a:pPr>
              <a:lnSpc>
                <a:spcPct val="150000"/>
              </a:lnSpc>
            </a:pPr>
            <a:r>
              <a:rPr lang="en-US" sz="1800">
                <a:solidFill>
                  <a:srgbClr val="970021"/>
                </a:solidFill>
                <a:latin typeface="Ubuntu Light"/>
                <a:ea typeface="Noto Sans PhagsPa"/>
                <a:cs typeface="Noto Sans PhagsPa"/>
              </a:rPr>
              <a:t>Unlike online estimation (e.g., for congestion control) where estimates become more accurate over time, in the offline scenario, the entire trace is available offline for estimation</a:t>
            </a:r>
          </a:p>
          <a:p>
            <a:pPr>
              <a:lnSpc>
                <a:spcPct val="150000"/>
              </a:lnSpc>
            </a:pPr>
            <a:r>
              <a:rPr lang="en-US" sz="1800">
                <a:solidFill>
                  <a:srgbClr val="970021"/>
                </a:solidFill>
                <a:latin typeface="Ubuntu Light"/>
                <a:ea typeface="Noto Sans PhagsPa"/>
                <a:cs typeface="Noto Sans PhagsPa"/>
              </a:rPr>
              <a:t>We also combine information from multiple flows on same day to get better estimates</a:t>
            </a:r>
          </a:p>
        </p:txBody>
      </p:sp>
      <p:sp>
        <p:nvSpPr>
          <p:cNvPr id="4" name="Oval 3">
            <a:extLst>
              <a:ext uri="{FF2B5EF4-FFF2-40B4-BE49-F238E27FC236}">
                <a16:creationId xmlns:a16="http://schemas.microsoft.com/office/drawing/2014/main" id="{178FB681-2AA5-FDE5-5293-F15C54D774E1}"/>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34877B7-76FA-7FDB-4FCD-96E0E81913E3}"/>
              </a:ext>
            </a:extLst>
          </p:cNvPr>
          <p:cNvPicPr>
            <a:picLocks noChangeAspect="1"/>
          </p:cNvPicPr>
          <p:nvPr/>
        </p:nvPicPr>
        <p:blipFill rotWithShape="1">
          <a:blip r:embed="rId3"/>
          <a:srcRect l="775" t="2382"/>
          <a:stretch/>
        </p:blipFill>
        <p:spPr>
          <a:xfrm>
            <a:off x="3159760" y="5050392"/>
            <a:ext cx="5438140" cy="1718708"/>
          </a:xfrm>
          <a:prstGeom prst="rect">
            <a:avLst/>
          </a:prstGeom>
        </p:spPr>
      </p:pic>
      <p:sp>
        <p:nvSpPr>
          <p:cNvPr id="22" name="Oval 21">
            <a:extLst>
              <a:ext uri="{FF2B5EF4-FFF2-40B4-BE49-F238E27FC236}">
                <a16:creationId xmlns:a16="http://schemas.microsoft.com/office/drawing/2014/main" id="{9160CB8C-9B7C-B0AC-5B94-964EF4615815}"/>
              </a:ext>
            </a:extLst>
          </p:cNvPr>
          <p:cNvSpPr/>
          <p:nvPr/>
        </p:nvSpPr>
        <p:spPr>
          <a:xfrm rot="21272842">
            <a:off x="3685559" y="5207595"/>
            <a:ext cx="896140" cy="368083"/>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07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a:normAutofit/>
          </a:bodyPr>
          <a:lstStyle/>
          <a:p>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Basic parameters</a:t>
            </a:r>
          </a:p>
          <a:p>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NRCT</a:t>
            </a:r>
          </a:p>
          <a:p>
            <a:pPr lvl="1"/>
            <a:r>
              <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Controlled setting: normalized error between GT and NRCT</a:t>
            </a:r>
          </a:p>
          <a:p>
            <a:pPr lvl="1"/>
            <a:r>
              <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Real world traces: additional cross-traffic estimated, underestimation error</a:t>
            </a:r>
          </a:p>
          <a:p>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RCT:</a:t>
            </a:r>
          </a:p>
          <a:p>
            <a:pPr lvl="1"/>
            <a:r>
              <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Example plots showing results of BO</a:t>
            </a:r>
          </a:p>
          <a:p>
            <a:r>
              <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Overall:</a:t>
            </a:r>
          </a:p>
          <a:p>
            <a:pPr lvl="1"/>
            <a:r>
              <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Throughput vs delay plots (</a:t>
            </a:r>
            <a:r>
              <a:rPr lang="en-US" sz="2000" err="1">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NoCT</a:t>
            </a:r>
            <a:r>
              <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 </a:t>
            </a:r>
            <a:r>
              <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sym typeface="Wingdings" panose="05000000000000000000" pitchFamily="2" charset="2"/>
              </a:rPr>
              <a:t> NRCT -&gt; RCT</a:t>
            </a:r>
            <a:r>
              <a:rPr lang="en-US" sz="2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 </a:t>
            </a:r>
          </a:p>
        </p:txBody>
      </p:sp>
      <p:sp>
        <p:nvSpPr>
          <p:cNvPr id="4" name="Oval 3">
            <a:extLst>
              <a:ext uri="{FF2B5EF4-FFF2-40B4-BE49-F238E27FC236}">
                <a16:creationId xmlns:a16="http://schemas.microsoft.com/office/drawing/2014/main" id="{C7CC8560-988A-FF29-E17B-86B8FE9F3C72}"/>
              </a:ext>
            </a:extLst>
          </p:cNvPr>
          <p:cNvSpPr/>
          <p:nvPr/>
        </p:nvSpPr>
        <p:spPr>
          <a:xfrm>
            <a:off x="10088880" y="0"/>
            <a:ext cx="2103120" cy="2099733"/>
          </a:xfrm>
          <a:prstGeom prst="ellipse">
            <a:avLst/>
          </a:prstGeom>
          <a:solidFill>
            <a:srgbClr val="002021"/>
          </a:solidFill>
          <a:ln>
            <a:solidFill>
              <a:srgbClr val="00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14D6685-70A8-5557-0E8E-0EBB6571B07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a:t>
            </a:r>
          </a:p>
        </p:txBody>
      </p:sp>
    </p:spTree>
    <p:extLst>
      <p:ext uri="{BB962C8B-B14F-4D97-AF65-F5344CB8AC3E}">
        <p14:creationId xmlns:p14="http://schemas.microsoft.com/office/powerpoint/2010/main" val="2059327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990600" y="1691754"/>
            <a:ext cx="10300676" cy="4772649"/>
          </a:xfrm>
          <a:ln>
            <a:noFill/>
          </a:ln>
        </p:spPr>
        <p:txBody>
          <a:bodyPr>
            <a:normAutofit/>
          </a:bodyPr>
          <a:lstStyle/>
          <a:p>
            <a:pPr marL="0" indent="0">
              <a:buNone/>
            </a:pPr>
            <a:r>
              <a:rPr lang="en-US" sz="2000">
                <a:latin typeface="Ubuntu Light" panose="020B0304030602030204" pitchFamily="34" charset="0"/>
                <a:ea typeface="Noto Sans PhagsPa" panose="020B0502040504020204" pitchFamily="34" charset="0"/>
                <a:cs typeface="Noto Sans PhagsPa" panose="020B0502040504020204" pitchFamily="34" charset="0"/>
              </a:rPr>
              <a:t>Methodology: train on protocol A, test on unseen protocol B</a:t>
            </a:r>
          </a:p>
          <a:p>
            <a:pPr marL="0" indent="0">
              <a:buNone/>
            </a:pPr>
            <a:endParaRPr lang="en-US" sz="24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pic>
        <p:nvPicPr>
          <p:cNvPr id="14" name="Picture 13" descr="Chart, scatter chart&#10;&#10;Description automatically generated">
            <a:extLst>
              <a:ext uri="{FF2B5EF4-FFF2-40B4-BE49-F238E27FC236}">
                <a16:creationId xmlns:a16="http://schemas.microsoft.com/office/drawing/2014/main" id="{68AE7CF6-5FA0-A425-1BD7-DD25D2AAD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79" y="3097314"/>
            <a:ext cx="2861009" cy="3092428"/>
          </a:xfrm>
          <a:prstGeom prst="rect">
            <a:avLst/>
          </a:prstGeom>
        </p:spPr>
      </p:pic>
      <p:pic>
        <p:nvPicPr>
          <p:cNvPr id="5" name="Picture 4" descr="Chart, scatter chart&#10;&#10;Description automatically generated">
            <a:extLst>
              <a:ext uri="{FF2B5EF4-FFF2-40B4-BE49-F238E27FC236}">
                <a16:creationId xmlns:a16="http://schemas.microsoft.com/office/drawing/2014/main" id="{9227F6B7-30C9-094F-951E-7C358FFCF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1882" y="3094280"/>
            <a:ext cx="2861009" cy="3092428"/>
          </a:xfrm>
          <a:prstGeom prst="rect">
            <a:avLst/>
          </a:prstGeom>
        </p:spPr>
      </p:pic>
      <p:sp>
        <p:nvSpPr>
          <p:cNvPr id="15" name="TextBox 14">
            <a:extLst>
              <a:ext uri="{FF2B5EF4-FFF2-40B4-BE49-F238E27FC236}">
                <a16:creationId xmlns:a16="http://schemas.microsoft.com/office/drawing/2014/main" id="{7416712D-1345-DBFD-D855-39120B3E11EA}"/>
              </a:ext>
            </a:extLst>
          </p:cNvPr>
          <p:cNvSpPr txBox="1"/>
          <p:nvPr/>
        </p:nvSpPr>
        <p:spPr>
          <a:xfrm>
            <a:off x="1492667" y="2724948"/>
            <a:ext cx="2265955" cy="369332"/>
          </a:xfrm>
          <a:prstGeom prst="rect">
            <a:avLst/>
          </a:prstGeom>
          <a:noFill/>
        </p:spPr>
        <p:txBody>
          <a:bodyPr wrap="square" rtlCol="0">
            <a:spAutoFit/>
          </a:bodyPr>
          <a:lstStyle/>
          <a:p>
            <a:r>
              <a:rPr lang="en-US">
                <a:latin typeface="Ubuntu Light" panose="020B0304030602030204" pitchFamily="34" charset="0"/>
              </a:rPr>
              <a:t>No cross-traffic</a:t>
            </a:r>
          </a:p>
        </p:txBody>
      </p:sp>
      <p:sp>
        <p:nvSpPr>
          <p:cNvPr id="19" name="TextBox 18">
            <a:extLst>
              <a:ext uri="{FF2B5EF4-FFF2-40B4-BE49-F238E27FC236}">
                <a16:creationId xmlns:a16="http://schemas.microsoft.com/office/drawing/2014/main" id="{ABCB31D1-689D-8762-13EB-A079BBB274DA}"/>
              </a:ext>
            </a:extLst>
          </p:cNvPr>
          <p:cNvSpPr txBox="1"/>
          <p:nvPr/>
        </p:nvSpPr>
        <p:spPr>
          <a:xfrm>
            <a:off x="4985509" y="2724948"/>
            <a:ext cx="2995522" cy="369332"/>
          </a:xfrm>
          <a:prstGeom prst="rect">
            <a:avLst/>
          </a:prstGeom>
          <a:noFill/>
        </p:spPr>
        <p:txBody>
          <a:bodyPr wrap="square" rtlCol="0">
            <a:spAutoFit/>
          </a:bodyPr>
          <a:lstStyle/>
          <a:p>
            <a:r>
              <a:rPr lang="en-US">
                <a:latin typeface="Ubuntu Light" panose="020B0304030602030204" pitchFamily="34" charset="0"/>
              </a:rPr>
              <a:t>Non-reactive cross-traffic</a:t>
            </a:r>
          </a:p>
        </p:txBody>
      </p:sp>
      <p:pic>
        <p:nvPicPr>
          <p:cNvPr id="12" name="Picture 11" descr="Chart, scatter chart&#10;&#10;Description automatically generated">
            <a:extLst>
              <a:ext uri="{FF2B5EF4-FFF2-40B4-BE49-F238E27FC236}">
                <a16:creationId xmlns:a16="http://schemas.microsoft.com/office/drawing/2014/main" id="{4658C853-1DCF-E1AC-D7B3-16F606810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8955" y="3017317"/>
            <a:ext cx="2861009" cy="3092428"/>
          </a:xfrm>
          <a:prstGeom prst="rect">
            <a:avLst/>
          </a:prstGeom>
        </p:spPr>
      </p:pic>
      <p:sp>
        <p:nvSpPr>
          <p:cNvPr id="21" name="TextBox 20">
            <a:extLst>
              <a:ext uri="{FF2B5EF4-FFF2-40B4-BE49-F238E27FC236}">
                <a16:creationId xmlns:a16="http://schemas.microsoft.com/office/drawing/2014/main" id="{944FC292-38AC-C84B-C07A-702C65F2B7DB}"/>
              </a:ext>
            </a:extLst>
          </p:cNvPr>
          <p:cNvSpPr txBox="1"/>
          <p:nvPr/>
        </p:nvSpPr>
        <p:spPr>
          <a:xfrm>
            <a:off x="9117113" y="2647985"/>
            <a:ext cx="2327790" cy="369332"/>
          </a:xfrm>
          <a:prstGeom prst="rect">
            <a:avLst/>
          </a:prstGeom>
          <a:noFill/>
        </p:spPr>
        <p:txBody>
          <a:bodyPr wrap="square" rtlCol="0">
            <a:spAutoFit/>
          </a:bodyPr>
          <a:lstStyle/>
          <a:p>
            <a:r>
              <a:rPr lang="en-US">
                <a:latin typeface="Ubuntu Light" panose="020B0304030602030204" pitchFamily="34" charset="0"/>
              </a:rPr>
              <a:t>Reactive cross-traffic</a:t>
            </a:r>
          </a:p>
        </p:txBody>
      </p:sp>
      <p:sp>
        <p:nvSpPr>
          <p:cNvPr id="6" name="Title 1">
            <a:extLst>
              <a:ext uri="{FF2B5EF4-FFF2-40B4-BE49-F238E27FC236}">
                <a16:creationId xmlns:a16="http://schemas.microsoft.com/office/drawing/2014/main" id="{8DD15C05-1153-A189-78F7-B0A43C4FBEBC}"/>
              </a:ext>
            </a:extLst>
          </p:cNvPr>
          <p:cNvSpPr txBox="1">
            <a:spLocks/>
          </p:cNvSpPr>
          <p:nvPr/>
        </p:nvSpPr>
        <p:spPr>
          <a:xfrm>
            <a:off x="990600" y="4671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Overall</a:t>
            </a:r>
          </a:p>
        </p:txBody>
      </p:sp>
      <p:sp>
        <p:nvSpPr>
          <p:cNvPr id="10" name="TextBox 9">
            <a:extLst>
              <a:ext uri="{FF2B5EF4-FFF2-40B4-BE49-F238E27FC236}">
                <a16:creationId xmlns:a16="http://schemas.microsoft.com/office/drawing/2014/main" id="{FBA0A023-5D27-FF99-AD56-299272CB766D}"/>
              </a:ext>
            </a:extLst>
          </p:cNvPr>
          <p:cNvSpPr txBox="1"/>
          <p:nvPr/>
        </p:nvSpPr>
        <p:spPr>
          <a:xfrm>
            <a:off x="1138286" y="2164449"/>
            <a:ext cx="6511719" cy="442674"/>
          </a:xfrm>
          <a:prstGeom prst="roundRect">
            <a:avLst/>
          </a:prstGeom>
          <a:noFill/>
          <a:ln>
            <a:solidFill>
              <a:srgbClr val="970021"/>
            </a:solidFill>
          </a:ln>
        </p:spPr>
        <p:txBody>
          <a:bodyPr wrap="none" lIns="91440" tIns="45720" rIns="91440" bIns="45720" rtlCol="0" anchor="t">
            <a:spAutoFit/>
          </a:bodyPr>
          <a:lstStyle/>
          <a:p>
            <a:r>
              <a:rPr lang="en-US" sz="2000">
                <a:latin typeface="Ubuntu Light"/>
                <a:ea typeface="Noto Sans PhagsPa"/>
                <a:cs typeface="Noto Sans PhagsPa"/>
              </a:rPr>
              <a:t>End-to-end results of TCP BBR on China Cellular dataset</a:t>
            </a:r>
          </a:p>
        </p:txBody>
      </p:sp>
      <p:sp>
        <p:nvSpPr>
          <p:cNvPr id="2" name="Arrow: Right 1">
            <a:extLst>
              <a:ext uri="{FF2B5EF4-FFF2-40B4-BE49-F238E27FC236}">
                <a16:creationId xmlns:a16="http://schemas.microsoft.com/office/drawing/2014/main" id="{963C6EEA-41E6-B1D8-3307-CE0AF37169BA}"/>
              </a:ext>
            </a:extLst>
          </p:cNvPr>
          <p:cNvSpPr/>
          <p:nvPr/>
        </p:nvSpPr>
        <p:spPr>
          <a:xfrm>
            <a:off x="3894854" y="4197820"/>
            <a:ext cx="718362" cy="4426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F6F1E168-3261-5C08-8A6D-87ED12AA4701}"/>
              </a:ext>
            </a:extLst>
          </p:cNvPr>
          <p:cNvSpPr/>
          <p:nvPr/>
        </p:nvSpPr>
        <p:spPr>
          <a:xfrm>
            <a:off x="7856502" y="4197820"/>
            <a:ext cx="718362" cy="4426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C88CA2-C604-993C-9F52-5E3A9D9D32F8}"/>
              </a:ext>
            </a:extLst>
          </p:cNvPr>
          <p:cNvSpPr txBox="1"/>
          <p:nvPr/>
        </p:nvSpPr>
        <p:spPr>
          <a:xfrm>
            <a:off x="1133200" y="2162086"/>
            <a:ext cx="6511719" cy="442674"/>
          </a:xfrm>
          <a:prstGeom prst="roundRect">
            <a:avLst/>
          </a:prstGeom>
          <a:noFill/>
          <a:ln>
            <a:solidFill>
              <a:srgbClr val="970021"/>
            </a:solidFill>
          </a:ln>
        </p:spPr>
        <p:txBody>
          <a:bodyPr wrap="none" lIns="91440" tIns="45720" rIns="91440" bIns="45720" rtlCol="0" anchor="t">
            <a:spAutoFit/>
          </a:bodyPr>
          <a:lstStyle/>
          <a:p>
            <a:r>
              <a:rPr lang="en-US" sz="2000">
                <a:latin typeface="Ubuntu Light"/>
                <a:ea typeface="Noto Sans PhagsPa"/>
                <a:cs typeface="Noto Sans PhagsPa"/>
              </a:rPr>
              <a:t>End-to-end results of TCP BBR on China Cellular dataset</a:t>
            </a:r>
          </a:p>
        </p:txBody>
      </p:sp>
      <p:sp>
        <p:nvSpPr>
          <p:cNvPr id="17" name="TextBox 16">
            <a:extLst>
              <a:ext uri="{FF2B5EF4-FFF2-40B4-BE49-F238E27FC236}">
                <a16:creationId xmlns:a16="http://schemas.microsoft.com/office/drawing/2014/main" id="{47C3646E-92EC-179F-8D83-C0A7C7771356}"/>
              </a:ext>
            </a:extLst>
          </p:cNvPr>
          <p:cNvSpPr txBox="1"/>
          <p:nvPr/>
        </p:nvSpPr>
        <p:spPr>
          <a:xfrm>
            <a:off x="4691530" y="6301979"/>
            <a:ext cx="3714795" cy="442674"/>
          </a:xfrm>
          <a:prstGeom prst="roundRect">
            <a:avLst/>
          </a:prstGeom>
          <a:noFill/>
          <a:ln>
            <a:solidFill>
              <a:srgbClr val="970021"/>
            </a:solidFill>
          </a:ln>
        </p:spPr>
        <p:txBody>
          <a:bodyPr wrap="none" lIns="91440" tIns="45720" rIns="91440" bIns="45720" rtlCol="0" anchor="t">
            <a:spAutoFit/>
          </a:bodyPr>
          <a:lstStyle/>
          <a:p>
            <a:r>
              <a:rPr lang="en-US" sz="2000">
                <a:latin typeface="Ubuntu Light"/>
                <a:ea typeface="Noto Sans PhagsPa"/>
                <a:cs typeface="Noto Sans PhagsPa"/>
              </a:rPr>
              <a:t>Progressively better match  </a:t>
            </a:r>
            <a:r>
              <a:rPr lang="en-US" sz="2000">
                <a:latin typeface="Ubuntu Light"/>
                <a:ea typeface="Noto Sans PhagsPa"/>
                <a:cs typeface="Noto Sans PhagsPa"/>
                <a:sym typeface="Wingdings" panose="05000000000000000000" pitchFamily="2" charset="2"/>
              </a:rPr>
              <a:t> </a:t>
            </a:r>
            <a:endParaRPr lang="en-US" sz="2000">
              <a:latin typeface="Ubuntu Light"/>
              <a:ea typeface="Noto Sans PhagsPa"/>
              <a:cs typeface="Noto Sans PhagsPa"/>
            </a:endParaRPr>
          </a:p>
        </p:txBody>
      </p:sp>
    </p:spTree>
    <p:custDataLst>
      <p:tags r:id="rId1"/>
    </p:custDataLst>
    <p:extLst>
      <p:ext uri="{BB962C8B-B14F-4D97-AF65-F5344CB8AC3E}">
        <p14:creationId xmlns:p14="http://schemas.microsoft.com/office/powerpoint/2010/main" val="540485334"/>
      </p:ext>
    </p:extLst>
  </p:cSld>
  <p:clrMapOvr>
    <a:masterClrMapping/>
  </p:clrMapOvr>
  <mc:AlternateContent xmlns:mc="http://schemas.openxmlformats.org/markup-compatibility/2006">
    <mc:Choice xmlns:p14="http://schemas.microsoft.com/office/powerpoint/2010/main" Requires="p14">
      <p:transition spd="slow" p14:dur="2000" advTm="39019"/>
    </mc:Choice>
    <mc:Fallback>
      <p:transition spd="slow" advTm="39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10" grpId="0" animBg="1"/>
      <p:bldP spid="2" grpId="0" animBg="1"/>
      <p:bldP spid="4"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descr="Chart&#10;&#10;Description automatically generated with medium confidence">
            <a:extLst>
              <a:ext uri="{FF2B5EF4-FFF2-40B4-BE49-F238E27FC236}">
                <a16:creationId xmlns:a16="http://schemas.microsoft.com/office/drawing/2014/main" id="{ED639DA9-3C97-83B6-EF16-1CFD7ECC8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870" y="3239529"/>
            <a:ext cx="4736130" cy="3552098"/>
          </a:xfrm>
          <a:prstGeom prst="rect">
            <a:avLst/>
          </a:prstGeom>
        </p:spPr>
      </p:pic>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838200" y="1639514"/>
            <a:ext cx="10515600" cy="4537449"/>
          </a:xfrm>
        </p:spPr>
        <p:txBody>
          <a:bodyPr>
            <a:normAutofit/>
          </a:bodyPr>
          <a:lstStyle/>
          <a:p>
            <a:pPr lvl="1"/>
            <a:endParaRPr lang="en-US" sz="2000">
              <a:solidFill>
                <a:srgbClr val="C00000"/>
              </a:solidFill>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latin typeface="Ubuntu Light" panose="020B0304030602030204" pitchFamily="34" charset="0"/>
              <a:ea typeface="Noto Sans PhagsPa" panose="020B0502040504020204" pitchFamily="34" charset="0"/>
              <a:cs typeface="Noto Sans PhagsPa" panose="020B0502040504020204" pitchFamily="34" charset="0"/>
            </a:endParaRPr>
          </a:p>
          <a:p>
            <a:pPr lvl="1"/>
            <a:endParaRPr lang="en-US" sz="2000">
              <a:solidFill>
                <a:srgbClr val="C00000"/>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7" name="Title 1">
            <a:extLst>
              <a:ext uri="{FF2B5EF4-FFF2-40B4-BE49-F238E27FC236}">
                <a16:creationId xmlns:a16="http://schemas.microsoft.com/office/drawing/2014/main" id="{0BC32C64-7D7F-3D60-D637-D356D41E672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Evaluation: NRCT (real world)</a:t>
            </a:r>
          </a:p>
        </p:txBody>
      </p:sp>
      <p:sp>
        <p:nvSpPr>
          <p:cNvPr id="2" name="Content Placeholder 2">
            <a:extLst>
              <a:ext uri="{FF2B5EF4-FFF2-40B4-BE49-F238E27FC236}">
                <a16:creationId xmlns:a16="http://schemas.microsoft.com/office/drawing/2014/main" id="{5C8DFC35-EFAA-63CD-90F0-1370443FD81D}"/>
              </a:ext>
            </a:extLst>
          </p:cNvPr>
          <p:cNvSpPr txBox="1">
            <a:spLocks/>
          </p:cNvSpPr>
          <p:nvPr/>
        </p:nvSpPr>
        <p:spPr>
          <a:xfrm>
            <a:off x="990599" y="1803026"/>
            <a:ext cx="11024937" cy="4537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latin typeface="Ubuntu Light" panose="020B0304030602030204" pitchFamily="34" charset="0"/>
                <a:ea typeface="Noto Sans PhagsPa" panose="020B0502040504020204" pitchFamily="34" charset="0"/>
                <a:cs typeface="Noto Sans PhagsPa" panose="020B0502040504020204" pitchFamily="34" charset="0"/>
              </a:rPr>
              <a:t>Metrics:</a:t>
            </a:r>
          </a:p>
          <a:p>
            <a:pPr lvl="1"/>
            <a:r>
              <a:rPr lang="en-US">
                <a:latin typeface="Ubuntu Light" panose="020B0304030602030204" pitchFamily="34" charset="0"/>
                <a:ea typeface="Noto Sans PhagsPa" panose="020B0502040504020204" pitchFamily="34" charset="0"/>
                <a:cs typeface="Noto Sans PhagsPa" panose="020B0502040504020204" pitchFamily="34" charset="0"/>
              </a:rPr>
              <a:t>Underestimation error (lower bound violation error)</a:t>
            </a:r>
          </a:p>
          <a:p>
            <a:pPr lvl="1"/>
            <a:r>
              <a:rPr lang="en-US">
                <a:latin typeface="Ubuntu Light" panose="020B0304030602030204" pitchFamily="34" charset="0"/>
                <a:ea typeface="Noto Sans PhagsPa" panose="020B0502040504020204" pitchFamily="34" charset="0"/>
                <a:cs typeface="Noto Sans PhagsPa" panose="020B0502040504020204" pitchFamily="34" charset="0"/>
              </a:rPr>
              <a:t>Additional CT estimated (cross-traffic rate exceed beyond lower bound) </a:t>
            </a:r>
          </a:p>
        </p:txBody>
      </p:sp>
      <p:pic>
        <p:nvPicPr>
          <p:cNvPr id="12" name="Picture 11" descr="Chart&#10;&#10;Description automatically generated">
            <a:extLst>
              <a:ext uri="{FF2B5EF4-FFF2-40B4-BE49-F238E27FC236}">
                <a16:creationId xmlns:a16="http://schemas.microsoft.com/office/drawing/2014/main" id="{DA7C295C-F134-5FB6-6844-90C396FFC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870" y="3239529"/>
            <a:ext cx="4736130" cy="3552098"/>
          </a:xfrm>
          <a:prstGeom prst="rect">
            <a:avLst/>
          </a:prstGeom>
        </p:spPr>
      </p:pic>
      <p:pic>
        <p:nvPicPr>
          <p:cNvPr id="8" name="Picture 7" descr="Chart, line chart&#10;&#10;Description automatically generated">
            <a:extLst>
              <a:ext uri="{FF2B5EF4-FFF2-40B4-BE49-F238E27FC236}">
                <a16:creationId xmlns:a16="http://schemas.microsoft.com/office/drawing/2014/main" id="{4E3E150B-465D-2558-8B97-6F7AA53B45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3736281"/>
            <a:ext cx="5117189" cy="2558594"/>
          </a:xfrm>
          <a:prstGeom prst="rect">
            <a:avLst/>
          </a:prstGeom>
        </p:spPr>
      </p:pic>
      <p:pic>
        <p:nvPicPr>
          <p:cNvPr id="9" name="Picture 8" descr="Chart, line chart&#10;&#10;Description automatically generated">
            <a:extLst>
              <a:ext uri="{FF2B5EF4-FFF2-40B4-BE49-F238E27FC236}">
                <a16:creationId xmlns:a16="http://schemas.microsoft.com/office/drawing/2014/main" id="{44AF0C01-4275-D0DB-FF3C-93E1E86C8D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 y="3736281"/>
            <a:ext cx="5117189" cy="2558594"/>
          </a:xfrm>
          <a:prstGeom prst="rect">
            <a:avLst/>
          </a:prstGeom>
        </p:spPr>
      </p:pic>
      <p:pic>
        <p:nvPicPr>
          <p:cNvPr id="10" name="Picture 9" descr="Chart&#10;&#10;Description automatically generated">
            <a:extLst>
              <a:ext uri="{FF2B5EF4-FFF2-40B4-BE49-F238E27FC236}">
                <a16:creationId xmlns:a16="http://schemas.microsoft.com/office/drawing/2014/main" id="{CF973A12-1B08-3636-B94F-EB4A1FE61F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3736281"/>
            <a:ext cx="5117189" cy="2558594"/>
          </a:xfrm>
          <a:prstGeom prst="rect">
            <a:avLst/>
          </a:prstGeom>
        </p:spPr>
      </p:pic>
      <p:pic>
        <p:nvPicPr>
          <p:cNvPr id="11" name="Picture 10" descr="Chart&#10;&#10;Description automatically generated">
            <a:extLst>
              <a:ext uri="{FF2B5EF4-FFF2-40B4-BE49-F238E27FC236}">
                <a16:creationId xmlns:a16="http://schemas.microsoft.com/office/drawing/2014/main" id="{0241839D-F3BD-70D6-D704-0A067ADDBA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600" y="3736281"/>
            <a:ext cx="5117187" cy="2558594"/>
          </a:xfrm>
          <a:prstGeom prst="rect">
            <a:avLst/>
          </a:prstGeom>
        </p:spPr>
      </p:pic>
      <p:sp>
        <p:nvSpPr>
          <p:cNvPr id="14" name="Oval 13">
            <a:extLst>
              <a:ext uri="{FF2B5EF4-FFF2-40B4-BE49-F238E27FC236}">
                <a16:creationId xmlns:a16="http://schemas.microsoft.com/office/drawing/2014/main" id="{7116E1BF-20AD-4F68-64AB-CE50E953AEF6}"/>
              </a:ext>
            </a:extLst>
          </p:cNvPr>
          <p:cNvSpPr/>
          <p:nvPr/>
        </p:nvSpPr>
        <p:spPr>
          <a:xfrm rot="18820284">
            <a:off x="5444361" y="3984280"/>
            <a:ext cx="399575" cy="661139"/>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76308686"/>
      </p:ext>
    </p:extLst>
  </p:cSld>
  <p:clrMapOvr>
    <a:masterClrMapping/>
  </p:clrMapOvr>
  <mc:AlternateContent xmlns:mc="http://schemas.openxmlformats.org/markup-compatibility/2006">
    <mc:Choice xmlns:p14="http://schemas.microsoft.com/office/powerpoint/2010/main" Requires="p14">
      <p:transition spd="slow" p14:dur="2000" advTm="64637"/>
    </mc:Choice>
    <mc:Fallback>
      <p:transition spd="slow" advTm="646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25">
            <a:extLst>
              <a:ext uri="{FF2B5EF4-FFF2-40B4-BE49-F238E27FC236}">
                <a16:creationId xmlns:a16="http://schemas.microsoft.com/office/drawing/2014/main" id="{E6470171-DA7C-2499-6842-83092FD88B64}"/>
              </a:ext>
            </a:extLst>
          </p:cNvPr>
          <p:cNvSpPr/>
          <p:nvPr/>
        </p:nvSpPr>
        <p:spPr>
          <a:xfrm>
            <a:off x="4620990" y="6073824"/>
            <a:ext cx="2752809" cy="682576"/>
          </a:xfrm>
          <a:prstGeom prst="flowChartMagneticDisk">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latin typeface="Ubuntu"/>
              </a:rPr>
              <a:t>iBox Model Repository</a:t>
            </a:r>
          </a:p>
        </p:txBody>
      </p:sp>
      <p:cxnSp>
        <p:nvCxnSpPr>
          <p:cNvPr id="6" name="Straight Arrow Connector 78">
            <a:extLst>
              <a:ext uri="{FF2B5EF4-FFF2-40B4-BE49-F238E27FC236}">
                <a16:creationId xmlns:a16="http://schemas.microsoft.com/office/drawing/2014/main" id="{2CB51AF9-3D34-1419-261C-47374B206C93}"/>
              </a:ext>
            </a:extLst>
          </p:cNvPr>
          <p:cNvCxnSpPr>
            <a:cxnSpLocks/>
            <a:stCxn id="10" idx="3"/>
          </p:cNvCxnSpPr>
          <p:nvPr/>
        </p:nvCxnSpPr>
        <p:spPr>
          <a:xfrm>
            <a:off x="5092802" y="3634126"/>
            <a:ext cx="495198" cy="2322174"/>
          </a:xfrm>
          <a:prstGeom prst="bentConnector2">
            <a:avLst/>
          </a:prstGeom>
          <a:ln w="57150" cmpd="sng">
            <a:solidFill>
              <a:schemeClr val="tx2">
                <a:lumMod val="75000"/>
              </a:schemeClr>
            </a:solidFill>
            <a:prstDash val="solid"/>
            <a:tailEnd type="stealth" w="lg" len="lg"/>
          </a:ln>
        </p:spPr>
        <p:style>
          <a:lnRef idx="3">
            <a:schemeClr val="dk1"/>
          </a:lnRef>
          <a:fillRef idx="0">
            <a:schemeClr val="dk1"/>
          </a:fillRef>
          <a:effectRef idx="2">
            <a:schemeClr val="dk1"/>
          </a:effectRef>
          <a:fontRef idx="minor">
            <a:schemeClr val="tx1"/>
          </a:fontRef>
        </p:style>
      </p:cxnSp>
      <p:sp>
        <p:nvSpPr>
          <p:cNvPr id="11" name="Rounded Rectangle 10">
            <a:extLst>
              <a:ext uri="{FF2B5EF4-FFF2-40B4-BE49-F238E27FC236}">
                <a16:creationId xmlns:a16="http://schemas.microsoft.com/office/drawing/2014/main" id="{A4CFFFAB-8E60-499A-EC7D-AACC35711E4A}"/>
              </a:ext>
            </a:extLst>
          </p:cNvPr>
          <p:cNvSpPr/>
          <p:nvPr/>
        </p:nvSpPr>
        <p:spPr>
          <a:xfrm>
            <a:off x="3924221" y="3059858"/>
            <a:ext cx="1073538" cy="1162629"/>
          </a:xfrm>
          <a:prstGeom prst="roundRect">
            <a:avLst/>
          </a:prstGeom>
          <a:solidFill>
            <a:srgbClr val="650116"/>
          </a:solidFill>
          <a:ln>
            <a:solidFill>
              <a:srgbClr val="650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DBC17C-F90C-4C5B-0B14-A71E691AA1B8}"/>
              </a:ext>
            </a:extLst>
          </p:cNvPr>
          <p:cNvSpPr txBox="1"/>
          <p:nvPr/>
        </p:nvSpPr>
        <p:spPr>
          <a:xfrm>
            <a:off x="1403174" y="3760703"/>
            <a:ext cx="2784550" cy="584775"/>
          </a:xfrm>
          <a:prstGeom prst="rect">
            <a:avLst/>
          </a:prstGeom>
          <a:noFill/>
        </p:spPr>
        <p:txBody>
          <a:bodyPr wrap="square" rtlCol="0" anchor="t">
            <a:spAutoFit/>
          </a:bodyPr>
          <a:lstStyle/>
          <a:p>
            <a:pPr algn="ctr"/>
            <a:r>
              <a:rPr lang="en-US" sz="1600">
                <a:latin typeface="Ubuntu Light" panose="020B0304030602030204" pitchFamily="34" charset="0"/>
              </a:rPr>
              <a:t>packet time series at R</a:t>
            </a:r>
            <a:endParaRPr lang="en-US" sz="1600">
              <a:latin typeface="Ubuntu Light" panose="020B0304030602030204" pitchFamily="34" charset="0"/>
              <a:cs typeface="Calibri"/>
            </a:endParaRPr>
          </a:p>
          <a:p>
            <a:pPr algn="ctr"/>
            <a:r>
              <a:rPr lang="en-US" sz="1600">
                <a:latin typeface="Bahnschrift" panose="020B0502040204020203" pitchFamily="34" charset="0"/>
              </a:rPr>
              <a:t>(o</a:t>
            </a:r>
            <a:r>
              <a:rPr lang="en-US" sz="1600" baseline="-25000">
                <a:latin typeface="Bahnschrift" panose="020B0502040204020203" pitchFamily="34" charset="0"/>
              </a:rPr>
              <a:t>1</a:t>
            </a:r>
            <a:r>
              <a:rPr lang="en-US" sz="1600">
                <a:latin typeface="Bahnschrift" panose="020B0502040204020203" pitchFamily="34" charset="0"/>
              </a:rPr>
              <a:t> = (</a:t>
            </a:r>
            <a:r>
              <a:rPr lang="en-US" sz="1600">
                <a:solidFill>
                  <a:srgbClr val="FF0000"/>
                </a:solidFill>
                <a:latin typeface="Bahnschrift" panose="020B0502040204020203" pitchFamily="34" charset="0"/>
              </a:rPr>
              <a:t>r</a:t>
            </a:r>
            <a:r>
              <a:rPr lang="en-US" sz="1600" baseline="-25000">
                <a:solidFill>
                  <a:srgbClr val="FF0000"/>
                </a:solidFill>
                <a:latin typeface="Bahnschrift" panose="020B0502040204020203" pitchFamily="34" charset="0"/>
              </a:rPr>
              <a:t>1</a:t>
            </a:r>
            <a:r>
              <a:rPr lang="en-US" sz="1600">
                <a:solidFill>
                  <a:srgbClr val="FF0000"/>
                </a:solidFill>
                <a:latin typeface="Bahnschrift" panose="020B0502040204020203" pitchFamily="34" charset="0"/>
              </a:rPr>
              <a:t>, d</a:t>
            </a:r>
            <a:r>
              <a:rPr lang="en-US" sz="1600" baseline="-25000">
                <a:solidFill>
                  <a:srgbClr val="FF0000"/>
                </a:solidFill>
                <a:latin typeface="Bahnschrift" panose="020B0502040204020203" pitchFamily="34" charset="0"/>
              </a:rPr>
              <a:t>1</a:t>
            </a:r>
            <a:r>
              <a:rPr lang="en-US" sz="1600">
                <a:latin typeface="Bahnschrift" panose="020B0502040204020203" pitchFamily="34" charset="0"/>
              </a:rPr>
              <a:t>),o</a:t>
            </a:r>
            <a:r>
              <a:rPr lang="en-US" sz="1600" baseline="-25000">
                <a:latin typeface="Bahnschrift" panose="020B0502040204020203" pitchFamily="34" charset="0"/>
              </a:rPr>
              <a:t>2</a:t>
            </a:r>
            <a:r>
              <a:rPr lang="en-US" sz="1600">
                <a:latin typeface="Bahnschrift" panose="020B0502040204020203" pitchFamily="34" charset="0"/>
              </a:rPr>
              <a:t>,o</a:t>
            </a:r>
            <a:r>
              <a:rPr lang="en-US" sz="1600" baseline="-25000">
                <a:latin typeface="Bahnschrift" panose="020B0502040204020203" pitchFamily="34" charset="0"/>
              </a:rPr>
              <a:t>3</a:t>
            </a:r>
            <a:r>
              <a:rPr lang="en-US" sz="1600">
                <a:latin typeface="Bahnschrift" panose="020B0502040204020203" pitchFamily="34" charset="0"/>
              </a:rPr>
              <a:t>,…)</a:t>
            </a:r>
            <a:endParaRPr lang="en-US" sz="1600">
              <a:latin typeface="Bahnschrift" panose="020B0502040204020203" pitchFamily="34" charset="0"/>
              <a:cs typeface="Calibri"/>
            </a:endParaRPr>
          </a:p>
        </p:txBody>
      </p:sp>
      <p:pic>
        <p:nvPicPr>
          <p:cNvPr id="8" name="Graphic 36" descr="Cloud">
            <a:extLst>
              <a:ext uri="{FF2B5EF4-FFF2-40B4-BE49-F238E27FC236}">
                <a16:creationId xmlns:a16="http://schemas.microsoft.com/office/drawing/2014/main" id="{C079E2D3-A457-F823-0EC0-3E9A4462D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151" y="2743589"/>
            <a:ext cx="1641329" cy="1624503"/>
          </a:xfrm>
          <a:prstGeom prst="rect">
            <a:avLst/>
          </a:prstGeom>
        </p:spPr>
      </p:pic>
      <p:sp>
        <p:nvSpPr>
          <p:cNvPr id="9" name="Rectangle 8">
            <a:extLst>
              <a:ext uri="{FF2B5EF4-FFF2-40B4-BE49-F238E27FC236}">
                <a16:creationId xmlns:a16="http://schemas.microsoft.com/office/drawing/2014/main" id="{A6897BBC-4694-987A-1B4A-BF896D1CB088}"/>
              </a:ext>
            </a:extLst>
          </p:cNvPr>
          <p:cNvSpPr/>
          <p:nvPr/>
        </p:nvSpPr>
        <p:spPr>
          <a:xfrm>
            <a:off x="1480985" y="3053044"/>
            <a:ext cx="2757456" cy="584775"/>
          </a:xfrm>
          <a:prstGeom prst="rect">
            <a:avLst/>
          </a:prstGeom>
        </p:spPr>
        <p:txBody>
          <a:bodyPr wrap="square" anchor="t">
            <a:spAutoFit/>
          </a:bodyPr>
          <a:lstStyle/>
          <a:p>
            <a:pPr algn="ctr"/>
            <a:r>
              <a:rPr lang="en-US" sz="1600">
                <a:latin typeface="Ubuntu Light" panose="020B0304030602030204" pitchFamily="34" charset="0"/>
              </a:rPr>
              <a:t>packet time series at S </a:t>
            </a:r>
            <a:endParaRPr lang="en-US" sz="1600">
              <a:latin typeface="Ubuntu Light" panose="020B0304030602030204" pitchFamily="34" charset="0"/>
              <a:cs typeface="Calibri"/>
            </a:endParaRPr>
          </a:p>
          <a:p>
            <a:pPr algn="ctr"/>
            <a:r>
              <a:rPr lang="en-US" sz="1600">
                <a:latin typeface="Bahnschrift" panose="020B0502040204020203" pitchFamily="34" charset="0"/>
              </a:rPr>
              <a:t>(i</a:t>
            </a:r>
            <a:r>
              <a:rPr lang="en-US" sz="1600" baseline="-25000">
                <a:latin typeface="Bahnschrift" panose="020B0502040204020203" pitchFamily="34" charset="0"/>
              </a:rPr>
              <a:t>1</a:t>
            </a:r>
            <a:r>
              <a:rPr lang="en-US" sz="1600">
                <a:latin typeface="Bahnschrift" panose="020B0502040204020203" pitchFamily="34" charset="0"/>
              </a:rPr>
              <a:t> = (</a:t>
            </a:r>
            <a:r>
              <a:rPr lang="en-US" sz="1600">
                <a:solidFill>
                  <a:srgbClr val="FF0000"/>
                </a:solidFill>
                <a:latin typeface="Bahnschrift" panose="020B0502040204020203" pitchFamily="34" charset="0"/>
              </a:rPr>
              <a:t>t</a:t>
            </a:r>
            <a:r>
              <a:rPr lang="en-US" sz="1600" baseline="-25000">
                <a:solidFill>
                  <a:srgbClr val="FF0000"/>
                </a:solidFill>
                <a:latin typeface="Bahnschrift" panose="020B0502040204020203" pitchFamily="34" charset="0"/>
              </a:rPr>
              <a:t>1</a:t>
            </a:r>
            <a:r>
              <a:rPr lang="en-US" sz="1600">
                <a:solidFill>
                  <a:srgbClr val="FF0000"/>
                </a:solidFill>
                <a:latin typeface="Bahnschrift" panose="020B0502040204020203" pitchFamily="34" charset="0"/>
              </a:rPr>
              <a:t>, s</a:t>
            </a:r>
            <a:r>
              <a:rPr lang="en-US" sz="1600" baseline="-25000">
                <a:solidFill>
                  <a:srgbClr val="FF0000"/>
                </a:solidFill>
                <a:latin typeface="Bahnschrift" panose="020B0502040204020203" pitchFamily="34" charset="0"/>
              </a:rPr>
              <a:t>1</a:t>
            </a:r>
            <a:r>
              <a:rPr lang="en-US" sz="1600">
                <a:latin typeface="Bahnschrift" panose="020B0502040204020203" pitchFamily="34" charset="0"/>
              </a:rPr>
              <a:t>), i</a:t>
            </a:r>
            <a:r>
              <a:rPr lang="en-US" sz="1600" baseline="-25000">
                <a:latin typeface="Bahnschrift" panose="020B0502040204020203" pitchFamily="34" charset="0"/>
              </a:rPr>
              <a:t>2</a:t>
            </a:r>
            <a:r>
              <a:rPr lang="en-US" sz="1600">
                <a:latin typeface="Bahnschrift" panose="020B0502040204020203" pitchFamily="34" charset="0"/>
              </a:rPr>
              <a:t>, i</a:t>
            </a:r>
            <a:r>
              <a:rPr lang="en-US" sz="1600" baseline="-25000">
                <a:latin typeface="Bahnschrift" panose="020B0502040204020203" pitchFamily="34" charset="0"/>
              </a:rPr>
              <a:t>3</a:t>
            </a:r>
            <a:r>
              <a:rPr lang="en-US" sz="1600">
                <a:latin typeface="Bahnschrift" panose="020B0502040204020203" pitchFamily="34" charset="0"/>
              </a:rPr>
              <a:t>, …)</a:t>
            </a:r>
            <a:endParaRPr lang="en-US" sz="1600">
              <a:latin typeface="Bahnschrift" panose="020B0502040204020203" pitchFamily="34" charset="0"/>
              <a:cs typeface="Calibri"/>
            </a:endParaRPr>
          </a:p>
        </p:txBody>
      </p:sp>
      <p:sp>
        <p:nvSpPr>
          <p:cNvPr id="10" name="Rectangle: Rounded Corners 5">
            <a:extLst>
              <a:ext uri="{FF2B5EF4-FFF2-40B4-BE49-F238E27FC236}">
                <a16:creationId xmlns:a16="http://schemas.microsoft.com/office/drawing/2014/main" id="{B8946DA6-4BE7-4470-E1E9-B2B67ADD44C1}"/>
              </a:ext>
            </a:extLst>
          </p:cNvPr>
          <p:cNvSpPr/>
          <p:nvPr/>
        </p:nvSpPr>
        <p:spPr>
          <a:xfrm>
            <a:off x="183947" y="2724296"/>
            <a:ext cx="4908855" cy="1819660"/>
          </a:xfrm>
          <a:prstGeom prst="roundRect">
            <a:avLst/>
          </a:prstGeom>
          <a:noFill/>
          <a:ln w="28575">
            <a:solidFill>
              <a:srgbClr val="6501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A1D642D-1DC4-36C0-6DC1-45B9921F70D7}"/>
              </a:ext>
            </a:extLst>
          </p:cNvPr>
          <p:cNvCxnSpPr>
            <a:cxnSpLocks/>
          </p:cNvCxnSpPr>
          <p:nvPr/>
        </p:nvCxnSpPr>
        <p:spPr>
          <a:xfrm>
            <a:off x="1811324" y="3344141"/>
            <a:ext cx="2066310" cy="5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E1D44CC-E343-7047-2812-5D532AC99310}"/>
              </a:ext>
            </a:extLst>
          </p:cNvPr>
          <p:cNvCxnSpPr>
            <a:cxnSpLocks/>
          </p:cNvCxnSpPr>
          <p:nvPr/>
        </p:nvCxnSpPr>
        <p:spPr>
          <a:xfrm>
            <a:off x="1811902" y="4073633"/>
            <a:ext cx="203968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344FD21-4915-91B8-E2A7-9946BA392FAF}"/>
              </a:ext>
            </a:extLst>
          </p:cNvPr>
          <p:cNvSpPr txBox="1"/>
          <p:nvPr/>
        </p:nvSpPr>
        <p:spPr>
          <a:xfrm flipH="1">
            <a:off x="3962411" y="3217659"/>
            <a:ext cx="1048206" cy="830997"/>
          </a:xfrm>
          <a:prstGeom prst="rect">
            <a:avLst/>
          </a:prstGeom>
          <a:noFill/>
        </p:spPr>
        <p:txBody>
          <a:bodyPr wrap="square" rtlCol="0" anchor="t">
            <a:spAutoFit/>
          </a:bodyPr>
          <a:lstStyle/>
          <a:p>
            <a:pPr algn="ctr"/>
            <a:r>
              <a:rPr lang="en-US" sz="1600">
                <a:solidFill>
                  <a:schemeClr val="bg1"/>
                </a:solidFill>
                <a:latin typeface="Ubuntu" panose="020B0504030602030204" pitchFamily="34" charset="0"/>
                <a:cs typeface="Calibri"/>
              </a:rPr>
              <a:t>Network Model Training</a:t>
            </a:r>
          </a:p>
        </p:txBody>
      </p:sp>
      <p:sp>
        <p:nvSpPr>
          <p:cNvPr id="15" name="TextBox 14">
            <a:extLst>
              <a:ext uri="{FF2B5EF4-FFF2-40B4-BE49-F238E27FC236}">
                <a16:creationId xmlns:a16="http://schemas.microsoft.com/office/drawing/2014/main" id="{4B67D5BF-B37D-6A47-4C48-276C4493CDEE}"/>
              </a:ext>
            </a:extLst>
          </p:cNvPr>
          <p:cNvSpPr txBox="1"/>
          <p:nvPr/>
        </p:nvSpPr>
        <p:spPr>
          <a:xfrm>
            <a:off x="183947" y="3801499"/>
            <a:ext cx="356545" cy="400110"/>
          </a:xfrm>
          <a:prstGeom prst="rect">
            <a:avLst/>
          </a:prstGeom>
          <a:noFill/>
        </p:spPr>
        <p:txBody>
          <a:bodyPr wrap="square" lIns="91440" tIns="45720" rIns="91440" bIns="45720" rtlCol="0" anchor="t">
            <a:spAutoFit/>
          </a:bodyPr>
          <a:lstStyle/>
          <a:p>
            <a:r>
              <a:rPr lang="en-US" sz="2000" b="1">
                <a:solidFill>
                  <a:srgbClr val="0070C0"/>
                </a:solidFill>
                <a:latin typeface="Ubuntu"/>
              </a:rPr>
              <a:t>S</a:t>
            </a:r>
            <a:endParaRPr lang="en-US" sz="2000" b="1">
              <a:solidFill>
                <a:srgbClr val="0070C0"/>
              </a:solidFill>
              <a:latin typeface="Ubuntu"/>
              <a:cs typeface="Calibri"/>
            </a:endParaRPr>
          </a:p>
        </p:txBody>
      </p:sp>
      <p:sp>
        <p:nvSpPr>
          <p:cNvPr id="16" name="TextBox 15">
            <a:extLst>
              <a:ext uri="{FF2B5EF4-FFF2-40B4-BE49-F238E27FC236}">
                <a16:creationId xmlns:a16="http://schemas.microsoft.com/office/drawing/2014/main" id="{E167A26F-12E0-024B-45EE-38CE07CDAE53}"/>
              </a:ext>
            </a:extLst>
          </p:cNvPr>
          <p:cNvSpPr txBox="1"/>
          <p:nvPr/>
        </p:nvSpPr>
        <p:spPr>
          <a:xfrm>
            <a:off x="1450936" y="3167140"/>
            <a:ext cx="304267" cy="400110"/>
          </a:xfrm>
          <a:prstGeom prst="rect">
            <a:avLst/>
          </a:prstGeom>
          <a:noFill/>
        </p:spPr>
        <p:txBody>
          <a:bodyPr wrap="square" lIns="91440" tIns="45720" rIns="91440" bIns="45720" rtlCol="0" anchor="t">
            <a:spAutoFit/>
          </a:bodyPr>
          <a:lstStyle/>
          <a:p>
            <a:r>
              <a:rPr lang="en-US" sz="2000" b="1">
                <a:solidFill>
                  <a:srgbClr val="0070C0"/>
                </a:solidFill>
                <a:latin typeface="Ubuntu"/>
              </a:rPr>
              <a:t>R</a:t>
            </a:r>
            <a:endParaRPr lang="en-US" sz="2000" b="1">
              <a:solidFill>
                <a:srgbClr val="0070C0"/>
              </a:solidFill>
              <a:latin typeface="Ubuntu"/>
              <a:cs typeface="Calibri"/>
            </a:endParaRPr>
          </a:p>
        </p:txBody>
      </p:sp>
      <p:cxnSp>
        <p:nvCxnSpPr>
          <p:cNvPr id="17" name="Connector: Curved 42">
            <a:extLst>
              <a:ext uri="{FF2B5EF4-FFF2-40B4-BE49-F238E27FC236}">
                <a16:creationId xmlns:a16="http://schemas.microsoft.com/office/drawing/2014/main" id="{3CC2007C-69F7-10B1-1388-D856C7A87DD6}"/>
              </a:ext>
            </a:extLst>
          </p:cNvPr>
          <p:cNvCxnSpPr>
            <a:cxnSpLocks/>
          </p:cNvCxnSpPr>
          <p:nvPr/>
        </p:nvCxnSpPr>
        <p:spPr>
          <a:xfrm flipV="1">
            <a:off x="513960" y="3450801"/>
            <a:ext cx="963382" cy="414750"/>
          </a:xfrm>
          <a:prstGeom prst="curvedConnector3">
            <a:avLst/>
          </a:prstGeom>
          <a:ln w="762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100EE7-7D28-DD3E-F516-9C0F58C2378D}"/>
              </a:ext>
            </a:extLst>
          </p:cNvPr>
          <p:cNvSpPr txBox="1"/>
          <p:nvPr/>
        </p:nvSpPr>
        <p:spPr>
          <a:xfrm>
            <a:off x="1278272" y="2721720"/>
            <a:ext cx="3106941" cy="400110"/>
          </a:xfrm>
          <a:prstGeom prst="rect">
            <a:avLst/>
          </a:prstGeom>
          <a:noFill/>
        </p:spPr>
        <p:txBody>
          <a:bodyPr wrap="square" lIns="91440" tIns="45720" rIns="91440" bIns="45720" rtlCol="0" anchor="t">
            <a:spAutoFit/>
          </a:bodyPr>
          <a:lstStyle/>
          <a:p>
            <a:pPr algn="ctr"/>
            <a:r>
              <a:rPr lang="en-US" sz="2000">
                <a:latin typeface="Ubuntu"/>
              </a:rPr>
              <a:t>Learning from real world</a:t>
            </a:r>
          </a:p>
        </p:txBody>
      </p:sp>
      <p:sp>
        <p:nvSpPr>
          <p:cNvPr id="19" name="TextBox 18">
            <a:extLst>
              <a:ext uri="{FF2B5EF4-FFF2-40B4-BE49-F238E27FC236}">
                <a16:creationId xmlns:a16="http://schemas.microsoft.com/office/drawing/2014/main" id="{2B54D146-6910-E2DF-E185-538B3EAA12C8}"/>
              </a:ext>
            </a:extLst>
          </p:cNvPr>
          <p:cNvSpPr txBox="1"/>
          <p:nvPr/>
        </p:nvSpPr>
        <p:spPr>
          <a:xfrm>
            <a:off x="8552046" y="2769257"/>
            <a:ext cx="2222083" cy="400110"/>
          </a:xfrm>
          <a:prstGeom prst="rect">
            <a:avLst/>
          </a:prstGeom>
          <a:noFill/>
        </p:spPr>
        <p:txBody>
          <a:bodyPr wrap="square" rtlCol="0">
            <a:spAutoFit/>
          </a:bodyPr>
          <a:lstStyle/>
          <a:p>
            <a:r>
              <a:rPr lang="en-US" sz="2000" b="1">
                <a:solidFill>
                  <a:srgbClr val="002060"/>
                </a:solidFill>
                <a:latin typeface="Ubuntu" panose="020B0504030602030204" pitchFamily="34" charset="0"/>
              </a:rPr>
              <a:t>Internet in a Box</a:t>
            </a:r>
          </a:p>
        </p:txBody>
      </p:sp>
      <p:sp>
        <p:nvSpPr>
          <p:cNvPr id="20" name="TextBox 19">
            <a:extLst>
              <a:ext uri="{FF2B5EF4-FFF2-40B4-BE49-F238E27FC236}">
                <a16:creationId xmlns:a16="http://schemas.microsoft.com/office/drawing/2014/main" id="{AFD79C1E-257F-D8A5-8FA4-1F0041649F67}"/>
              </a:ext>
            </a:extLst>
          </p:cNvPr>
          <p:cNvSpPr txBox="1"/>
          <p:nvPr/>
        </p:nvSpPr>
        <p:spPr>
          <a:xfrm>
            <a:off x="1095894" y="2260209"/>
            <a:ext cx="2739853" cy="400110"/>
          </a:xfrm>
          <a:prstGeom prst="rect">
            <a:avLst/>
          </a:prstGeom>
          <a:noFill/>
        </p:spPr>
        <p:txBody>
          <a:bodyPr wrap="square" lIns="91440" tIns="45720" rIns="91440" bIns="45720" rtlCol="0" anchor="t">
            <a:spAutoFit/>
          </a:bodyPr>
          <a:lstStyle/>
          <a:p>
            <a:r>
              <a:rPr lang="en-US" sz="2000">
                <a:latin typeface="Ubuntu" panose="020B0504030602030204" pitchFamily="34" charset="0"/>
              </a:rPr>
              <a:t>Build model for </a:t>
            </a:r>
            <a:r>
              <a:rPr lang="en-US" sz="2000" b="1">
                <a:solidFill>
                  <a:srgbClr val="0070C0"/>
                </a:solidFill>
                <a:latin typeface="Ubuntu"/>
                <a:cs typeface="Calibri"/>
              </a:rPr>
              <a:t>S </a:t>
            </a:r>
            <a:r>
              <a:rPr lang="en-US" sz="2000" b="1">
                <a:solidFill>
                  <a:srgbClr val="0070C0"/>
                </a:solidFill>
                <a:latin typeface="Ubuntu"/>
                <a:cs typeface="Calibri"/>
                <a:sym typeface="Wingdings" panose="05000000000000000000" pitchFamily="2" charset="2"/>
              </a:rPr>
              <a:t></a:t>
            </a:r>
            <a:r>
              <a:rPr lang="en-US" sz="2000" b="1">
                <a:solidFill>
                  <a:srgbClr val="0070C0"/>
                </a:solidFill>
                <a:latin typeface="Ubuntu"/>
                <a:cs typeface="Calibri"/>
              </a:rPr>
              <a:t> </a:t>
            </a:r>
            <a:r>
              <a:rPr lang="en-US" sz="2000" b="1">
                <a:solidFill>
                  <a:srgbClr val="0070C0"/>
                </a:solidFill>
                <a:latin typeface="Ubuntu"/>
              </a:rPr>
              <a:t>R</a:t>
            </a:r>
            <a:endParaRPr lang="en-US" sz="2000">
              <a:solidFill>
                <a:srgbClr val="0070C0"/>
              </a:solidFill>
              <a:latin typeface="Ubuntu" panose="020B0504030602030204" pitchFamily="34" charset="0"/>
            </a:endParaRPr>
          </a:p>
        </p:txBody>
      </p:sp>
      <p:sp>
        <p:nvSpPr>
          <p:cNvPr id="21" name="Rounded Rectangle 20">
            <a:extLst>
              <a:ext uri="{FF2B5EF4-FFF2-40B4-BE49-F238E27FC236}">
                <a16:creationId xmlns:a16="http://schemas.microsoft.com/office/drawing/2014/main" id="{6BCCCFB5-4ADC-FA85-77CA-3DBD47FCEE4E}"/>
              </a:ext>
            </a:extLst>
          </p:cNvPr>
          <p:cNvSpPr/>
          <p:nvPr/>
        </p:nvSpPr>
        <p:spPr>
          <a:xfrm>
            <a:off x="8411359" y="3195035"/>
            <a:ext cx="2582638" cy="116262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2000">
                <a:latin typeface="Ubuntu"/>
              </a:rPr>
              <a:t>iBox Network Path </a:t>
            </a:r>
            <a:endParaRPr lang="en-US" sz="2000"/>
          </a:p>
          <a:p>
            <a:pPr algn="ctr"/>
            <a:r>
              <a:rPr lang="en-IN" sz="2000">
                <a:latin typeface="Ubuntu"/>
              </a:rPr>
              <a:t>Simulator/Emulator</a:t>
            </a:r>
            <a:endParaRPr lang="en-US" sz="2000">
              <a:latin typeface="Ubuntu"/>
            </a:endParaRPr>
          </a:p>
        </p:txBody>
      </p:sp>
      <p:sp>
        <p:nvSpPr>
          <p:cNvPr id="22" name="Flowchart: Multidocument 39">
            <a:extLst>
              <a:ext uri="{FF2B5EF4-FFF2-40B4-BE49-F238E27FC236}">
                <a16:creationId xmlns:a16="http://schemas.microsoft.com/office/drawing/2014/main" id="{CD760CA7-6C09-F2AB-B73C-2509B6CF2035}"/>
              </a:ext>
            </a:extLst>
          </p:cNvPr>
          <p:cNvSpPr/>
          <p:nvPr/>
        </p:nvSpPr>
        <p:spPr>
          <a:xfrm>
            <a:off x="3656741" y="3290067"/>
            <a:ext cx="1616447" cy="832277"/>
          </a:xfrm>
          <a:prstGeom prst="flowChartMultidocument">
            <a:avLst/>
          </a:prstGeom>
          <a:solidFill>
            <a:srgbClr val="650116">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Ubuntu"/>
              </a:rPr>
              <a:t>iBox Network</a:t>
            </a:r>
          </a:p>
          <a:p>
            <a:pPr algn="ctr"/>
            <a:r>
              <a:rPr lang="en-US" sz="1200" b="1">
                <a:solidFill>
                  <a:schemeClr val="bg1"/>
                </a:solidFill>
                <a:latin typeface="Ubuntu"/>
              </a:rPr>
              <a:t>Models</a:t>
            </a:r>
          </a:p>
        </p:txBody>
      </p:sp>
      <p:cxnSp>
        <p:nvCxnSpPr>
          <p:cNvPr id="23" name="Connector: Curved 42">
            <a:extLst>
              <a:ext uri="{FF2B5EF4-FFF2-40B4-BE49-F238E27FC236}">
                <a16:creationId xmlns:a16="http://schemas.microsoft.com/office/drawing/2014/main" id="{97B487BC-8DE0-F52E-13C3-AE4F3CE67FEB}"/>
              </a:ext>
            </a:extLst>
          </p:cNvPr>
          <p:cNvCxnSpPr>
            <a:cxnSpLocks/>
          </p:cNvCxnSpPr>
          <p:nvPr/>
        </p:nvCxnSpPr>
        <p:spPr>
          <a:xfrm>
            <a:off x="7372298" y="2988201"/>
            <a:ext cx="1039061" cy="788149"/>
          </a:xfrm>
          <a:prstGeom prst="curvedConnector3">
            <a:avLst/>
          </a:prstGeom>
          <a:ln w="762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42">
            <a:extLst>
              <a:ext uri="{FF2B5EF4-FFF2-40B4-BE49-F238E27FC236}">
                <a16:creationId xmlns:a16="http://schemas.microsoft.com/office/drawing/2014/main" id="{DFE9EE5F-A652-93B5-D567-3EEA9D78F88D}"/>
              </a:ext>
            </a:extLst>
          </p:cNvPr>
          <p:cNvSpPr/>
          <p:nvPr/>
        </p:nvSpPr>
        <p:spPr>
          <a:xfrm>
            <a:off x="7108779" y="2743589"/>
            <a:ext cx="4910328" cy="1819660"/>
          </a:xfrm>
          <a:prstGeom prst="roundRect">
            <a:avLst/>
          </a:prstGeom>
          <a:noFill/>
          <a:ln w="38100">
            <a:solidFill>
              <a:srgbClr val="002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Curved 42">
            <a:extLst>
              <a:ext uri="{FF2B5EF4-FFF2-40B4-BE49-F238E27FC236}">
                <a16:creationId xmlns:a16="http://schemas.microsoft.com/office/drawing/2014/main" id="{ECC381BC-54A0-FBB6-BA55-B0F3D1BBF22E}"/>
              </a:ext>
            </a:extLst>
          </p:cNvPr>
          <p:cNvCxnSpPr>
            <a:cxnSpLocks/>
            <a:endCxn id="25" idx="1"/>
          </p:cNvCxnSpPr>
          <p:nvPr/>
        </p:nvCxnSpPr>
        <p:spPr>
          <a:xfrm flipV="1">
            <a:off x="10993997" y="3124905"/>
            <a:ext cx="893567" cy="675509"/>
          </a:xfrm>
          <a:prstGeom prst="curvedConnector3">
            <a:avLst>
              <a:gd name="adj1" fmla="val 50000"/>
            </a:avLst>
          </a:prstGeom>
          <a:ln w="762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78">
            <a:extLst>
              <a:ext uri="{FF2B5EF4-FFF2-40B4-BE49-F238E27FC236}">
                <a16:creationId xmlns:a16="http://schemas.microsoft.com/office/drawing/2014/main" id="{BB28CA2B-EEF4-9CFB-7314-F648610E7F84}"/>
              </a:ext>
            </a:extLst>
          </p:cNvPr>
          <p:cNvCxnSpPr>
            <a:cxnSpLocks/>
            <a:endCxn id="24" idx="1"/>
          </p:cNvCxnSpPr>
          <p:nvPr/>
        </p:nvCxnSpPr>
        <p:spPr>
          <a:xfrm rot="5400000" flipH="1" flipV="1">
            <a:off x="5577948" y="4425470"/>
            <a:ext cx="2302882" cy="758780"/>
          </a:xfrm>
          <a:prstGeom prst="bentConnector2">
            <a:avLst/>
          </a:prstGeom>
          <a:ln w="57150" cap="rnd">
            <a:solidFill>
              <a:schemeClr val="tx2">
                <a:lumMod val="75000"/>
              </a:schemeClr>
            </a:solidFill>
            <a:prstDash val="solid"/>
            <a:round/>
            <a:headEnd type="none"/>
            <a:tailEnd type="stealth" w="lg" len="lg"/>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F564D2E9-CA32-89F7-2BCD-E55D4CDF6A21}"/>
              </a:ext>
            </a:extLst>
          </p:cNvPr>
          <p:cNvSpPr txBox="1"/>
          <p:nvPr/>
        </p:nvSpPr>
        <p:spPr>
          <a:xfrm>
            <a:off x="7374330" y="2230971"/>
            <a:ext cx="4735359" cy="400110"/>
          </a:xfrm>
          <a:prstGeom prst="rect">
            <a:avLst/>
          </a:prstGeom>
          <a:noFill/>
        </p:spPr>
        <p:txBody>
          <a:bodyPr wrap="square" lIns="91440" tIns="45720" rIns="91440" bIns="45720" rtlCol="0" anchor="t">
            <a:spAutoFit/>
          </a:bodyPr>
          <a:lstStyle/>
          <a:p>
            <a:pPr algn="ctr"/>
            <a:r>
              <a:rPr lang="en-US" sz="2000">
                <a:latin typeface="Ubuntu"/>
              </a:rPr>
              <a:t>Test a sender/protocol on path </a:t>
            </a:r>
            <a:r>
              <a:rPr lang="en-US" sz="2000" b="1">
                <a:solidFill>
                  <a:srgbClr val="0070C0"/>
                </a:solidFill>
                <a:latin typeface="Ubuntu"/>
                <a:cs typeface="Calibri"/>
              </a:rPr>
              <a:t>S </a:t>
            </a:r>
            <a:r>
              <a:rPr lang="en-US" sz="2000" b="1">
                <a:solidFill>
                  <a:srgbClr val="0070C0"/>
                </a:solidFill>
                <a:latin typeface="Ubuntu"/>
                <a:cs typeface="Calibri"/>
                <a:sym typeface="Wingdings" panose="05000000000000000000" pitchFamily="2" charset="2"/>
              </a:rPr>
              <a:t></a:t>
            </a:r>
            <a:r>
              <a:rPr lang="en-US" sz="2000" b="1">
                <a:solidFill>
                  <a:srgbClr val="0070C0"/>
                </a:solidFill>
                <a:latin typeface="Ubuntu"/>
                <a:cs typeface="Calibri"/>
              </a:rPr>
              <a:t> </a:t>
            </a:r>
            <a:r>
              <a:rPr lang="en-US" sz="2000" b="1">
                <a:solidFill>
                  <a:srgbClr val="0070C0"/>
                </a:solidFill>
                <a:latin typeface="Ubuntu"/>
              </a:rPr>
              <a:t>R</a:t>
            </a:r>
            <a:endParaRPr lang="en-US" sz="2000">
              <a:solidFill>
                <a:srgbClr val="0070C0"/>
              </a:solidFill>
              <a:latin typeface="Ubuntu"/>
              <a:cs typeface="Calibri" panose="020F0502020204030204" pitchFamily="34" charset="0"/>
            </a:endParaRPr>
          </a:p>
        </p:txBody>
      </p:sp>
      <p:sp>
        <p:nvSpPr>
          <p:cNvPr id="32" name="TextBox 31">
            <a:extLst>
              <a:ext uri="{FF2B5EF4-FFF2-40B4-BE49-F238E27FC236}">
                <a16:creationId xmlns:a16="http://schemas.microsoft.com/office/drawing/2014/main" id="{7A6C7BFA-F9AD-7F2F-A815-6C74A00BD59B}"/>
              </a:ext>
            </a:extLst>
          </p:cNvPr>
          <p:cNvSpPr txBox="1"/>
          <p:nvPr/>
        </p:nvSpPr>
        <p:spPr>
          <a:xfrm>
            <a:off x="7137918" y="5432827"/>
            <a:ext cx="2066510" cy="646331"/>
          </a:xfrm>
          <a:prstGeom prst="rect">
            <a:avLst/>
          </a:prstGeom>
          <a:noFill/>
        </p:spPr>
        <p:txBody>
          <a:bodyPr wrap="square" rtlCol="0">
            <a:spAutoFit/>
          </a:bodyPr>
          <a:lstStyle/>
          <a:p>
            <a:pPr algn="ctr"/>
            <a:r>
              <a:rPr lang="en-US">
                <a:latin typeface="Ubuntu" panose="020B0504030602030204" pitchFamily="34" charset="0"/>
              </a:rPr>
              <a:t>Draw sample and configure iBox</a:t>
            </a:r>
          </a:p>
        </p:txBody>
      </p:sp>
      <p:sp>
        <p:nvSpPr>
          <p:cNvPr id="33" name="Flowchart: Document 3">
            <a:extLst>
              <a:ext uri="{FF2B5EF4-FFF2-40B4-BE49-F238E27FC236}">
                <a16:creationId xmlns:a16="http://schemas.microsoft.com/office/drawing/2014/main" id="{943CA92E-02DF-B5CB-ACA4-EFD991DCDEEE}"/>
              </a:ext>
            </a:extLst>
          </p:cNvPr>
          <p:cNvSpPr/>
          <p:nvPr/>
        </p:nvSpPr>
        <p:spPr>
          <a:xfrm>
            <a:off x="5706005" y="5487343"/>
            <a:ext cx="1448662" cy="653250"/>
          </a:xfrm>
          <a:prstGeom prst="flowChartDocument">
            <a:avLst/>
          </a:prstGeom>
          <a:solidFill>
            <a:srgbClr val="002060">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Ubuntu"/>
              </a:rPr>
              <a:t>Sampled iBox Network Model</a:t>
            </a:r>
          </a:p>
        </p:txBody>
      </p:sp>
      <p:sp>
        <p:nvSpPr>
          <p:cNvPr id="48" name="TextBox 47">
            <a:extLst>
              <a:ext uri="{FF2B5EF4-FFF2-40B4-BE49-F238E27FC236}">
                <a16:creationId xmlns:a16="http://schemas.microsoft.com/office/drawing/2014/main" id="{508BE3DE-B7F2-130C-6682-E16ECDA26542}"/>
              </a:ext>
            </a:extLst>
          </p:cNvPr>
          <p:cNvSpPr txBox="1"/>
          <p:nvPr/>
        </p:nvSpPr>
        <p:spPr>
          <a:xfrm>
            <a:off x="1695455" y="4607933"/>
            <a:ext cx="1715534" cy="369332"/>
          </a:xfrm>
          <a:prstGeom prst="rect">
            <a:avLst/>
          </a:prstGeom>
          <a:noFill/>
        </p:spPr>
        <p:txBody>
          <a:bodyPr wrap="none" rtlCol="0">
            <a:spAutoFit/>
          </a:bodyPr>
          <a:lstStyle/>
          <a:p>
            <a:r>
              <a:rPr lang="en-US">
                <a:solidFill>
                  <a:srgbClr val="650116"/>
                </a:solidFill>
                <a:latin typeface="Ubuntu" panose="020B0504030602030204" pitchFamily="34" charset="0"/>
              </a:rPr>
              <a:t>Training Phase</a:t>
            </a:r>
          </a:p>
        </p:txBody>
      </p:sp>
      <p:sp>
        <p:nvSpPr>
          <p:cNvPr id="50" name="TextBox 49">
            <a:extLst>
              <a:ext uri="{FF2B5EF4-FFF2-40B4-BE49-F238E27FC236}">
                <a16:creationId xmlns:a16="http://schemas.microsoft.com/office/drawing/2014/main" id="{0A2A573C-2C52-2B58-FE2A-B0A8C2CCDFE0}"/>
              </a:ext>
            </a:extLst>
          </p:cNvPr>
          <p:cNvSpPr txBox="1"/>
          <p:nvPr/>
        </p:nvSpPr>
        <p:spPr>
          <a:xfrm>
            <a:off x="8932410" y="4613222"/>
            <a:ext cx="1727351" cy="369332"/>
          </a:xfrm>
          <a:prstGeom prst="rect">
            <a:avLst/>
          </a:prstGeom>
          <a:noFill/>
        </p:spPr>
        <p:txBody>
          <a:bodyPr wrap="square">
            <a:spAutoFit/>
          </a:bodyPr>
          <a:lstStyle/>
          <a:p>
            <a:r>
              <a:rPr lang="en-US">
                <a:solidFill>
                  <a:srgbClr val="002060"/>
                </a:solidFill>
                <a:latin typeface="Ubuntu" panose="020B0504030602030204" pitchFamily="34" charset="0"/>
              </a:rPr>
              <a:t>Testing Phase</a:t>
            </a:r>
          </a:p>
        </p:txBody>
      </p:sp>
      <p:sp>
        <p:nvSpPr>
          <p:cNvPr id="67" name="Rounded Rectangle 66">
            <a:extLst>
              <a:ext uri="{FF2B5EF4-FFF2-40B4-BE49-F238E27FC236}">
                <a16:creationId xmlns:a16="http://schemas.microsoft.com/office/drawing/2014/main" id="{994D088C-E395-FB3D-0031-6E13EDE0389A}"/>
              </a:ext>
            </a:extLst>
          </p:cNvPr>
          <p:cNvSpPr/>
          <p:nvPr/>
        </p:nvSpPr>
        <p:spPr>
          <a:xfrm>
            <a:off x="146017" y="2112433"/>
            <a:ext cx="11963672" cy="4732104"/>
          </a:xfrm>
          <a:prstGeom prst="roundRect">
            <a:avLst/>
          </a:prstGeom>
          <a:solidFill>
            <a:schemeClr val="bg1">
              <a:alpha val="9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6934E241-92BD-E6A0-2E2D-37CC526DAD4C}"/>
              </a:ext>
            </a:extLst>
          </p:cNvPr>
          <p:cNvGrpSpPr/>
          <p:nvPr/>
        </p:nvGrpSpPr>
        <p:grpSpPr>
          <a:xfrm>
            <a:off x="642261" y="2147360"/>
            <a:ext cx="11015325" cy="827597"/>
            <a:chOff x="642261" y="2109260"/>
            <a:chExt cx="11015325" cy="827597"/>
          </a:xfrm>
        </p:grpSpPr>
        <p:cxnSp>
          <p:nvCxnSpPr>
            <p:cNvPr id="56" name="Straight Arrow Connector 55">
              <a:extLst>
                <a:ext uri="{FF2B5EF4-FFF2-40B4-BE49-F238E27FC236}">
                  <a16:creationId xmlns:a16="http://schemas.microsoft.com/office/drawing/2014/main" id="{4FA207BC-229D-8C91-9926-5259E68F093A}"/>
                </a:ext>
              </a:extLst>
            </p:cNvPr>
            <p:cNvCxnSpPr>
              <a:cxnSpLocks/>
            </p:cNvCxnSpPr>
            <p:nvPr/>
          </p:nvCxnSpPr>
          <p:spPr>
            <a:xfrm>
              <a:off x="6058106" y="2724296"/>
              <a:ext cx="1005460" cy="212561"/>
            </a:xfrm>
            <a:prstGeom prst="straightConnector1">
              <a:avLst/>
            </a:prstGeom>
            <a:ln w="28575">
              <a:solidFill>
                <a:schemeClr val="tx1"/>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13C9AB3-2282-54B0-0BA4-72CB9B614C03}"/>
                </a:ext>
              </a:extLst>
            </p:cNvPr>
            <p:cNvCxnSpPr>
              <a:cxnSpLocks/>
              <a:endCxn id="25" idx="1"/>
            </p:cNvCxnSpPr>
            <p:nvPr/>
          </p:nvCxnSpPr>
          <p:spPr>
            <a:xfrm>
              <a:off x="6060083" y="2180881"/>
              <a:ext cx="5597503" cy="729224"/>
            </a:xfrm>
            <a:prstGeom prst="straightConnector1">
              <a:avLst/>
            </a:prstGeom>
            <a:ln w="28575">
              <a:solidFill>
                <a:schemeClr val="tx1"/>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1253A59-E0B0-8CE9-9446-94D3E871437C}"/>
                </a:ext>
              </a:extLst>
            </p:cNvPr>
            <p:cNvSpPr txBox="1"/>
            <p:nvPr/>
          </p:nvSpPr>
          <p:spPr>
            <a:xfrm>
              <a:off x="642261" y="2109260"/>
              <a:ext cx="5415845" cy="715089"/>
            </a:xfrm>
            <a:prstGeom prst="roundRect">
              <a:avLst/>
            </a:prstGeom>
            <a:noFill/>
            <a:ln w="28575">
              <a:solidFill>
                <a:schemeClr val="tx1"/>
              </a:solidFill>
            </a:ln>
          </p:spPr>
          <p:txBody>
            <a:bodyPr wrap="none" rtlCol="0">
              <a:spAutoFit/>
            </a:bodyPr>
            <a:lstStyle/>
            <a:p>
              <a:r>
                <a:rPr lang="en-US">
                  <a:latin typeface="Ubuntu Light" panose="020B0304030602030204" pitchFamily="34" charset="0"/>
                </a:rPr>
                <a:t>Real apps (e.g., TCP bulk sender) provided by users</a:t>
              </a:r>
            </a:p>
            <a:p>
              <a:r>
                <a:rPr lang="en-US">
                  <a:latin typeface="Ubuntu Light" panose="020B0304030602030204" pitchFamily="34" charset="0"/>
                </a:rPr>
                <a:t>iBox only provides a substitute for the network</a:t>
              </a:r>
            </a:p>
          </p:txBody>
        </p:sp>
      </p:grpSp>
      <p:sp>
        <p:nvSpPr>
          <p:cNvPr id="26" name="TextBox 25">
            <a:extLst>
              <a:ext uri="{FF2B5EF4-FFF2-40B4-BE49-F238E27FC236}">
                <a16:creationId xmlns:a16="http://schemas.microsoft.com/office/drawing/2014/main" id="{1B341637-70FE-0B16-19E8-402F6D71A10A}"/>
              </a:ext>
            </a:extLst>
          </p:cNvPr>
          <p:cNvSpPr txBox="1"/>
          <p:nvPr/>
        </p:nvSpPr>
        <p:spPr>
          <a:xfrm>
            <a:off x="7174606" y="2758105"/>
            <a:ext cx="172242" cy="400110"/>
          </a:xfrm>
          <a:prstGeom prst="rect">
            <a:avLst/>
          </a:prstGeom>
          <a:noFill/>
        </p:spPr>
        <p:txBody>
          <a:bodyPr wrap="square" lIns="91440" tIns="45720" rIns="91440" bIns="45720" rtlCol="0" anchor="t">
            <a:spAutoFit/>
          </a:bodyPr>
          <a:lstStyle/>
          <a:p>
            <a:pPr algn="ctr"/>
            <a:r>
              <a:rPr lang="en-US" sz="2000" b="1">
                <a:solidFill>
                  <a:srgbClr val="0070C0"/>
                </a:solidFill>
                <a:latin typeface="Ubuntu"/>
              </a:rPr>
              <a:t>S</a:t>
            </a:r>
          </a:p>
        </p:txBody>
      </p:sp>
      <p:sp>
        <p:nvSpPr>
          <p:cNvPr id="25" name="TextBox 24">
            <a:extLst>
              <a:ext uri="{FF2B5EF4-FFF2-40B4-BE49-F238E27FC236}">
                <a16:creationId xmlns:a16="http://schemas.microsoft.com/office/drawing/2014/main" id="{5AC958F3-ECBC-9596-4D45-A6060CFCACDA}"/>
              </a:ext>
            </a:extLst>
          </p:cNvPr>
          <p:cNvSpPr txBox="1"/>
          <p:nvPr/>
        </p:nvSpPr>
        <p:spPr>
          <a:xfrm>
            <a:off x="11657586" y="2710050"/>
            <a:ext cx="310764" cy="400110"/>
          </a:xfrm>
          <a:prstGeom prst="rect">
            <a:avLst/>
          </a:prstGeom>
          <a:noFill/>
        </p:spPr>
        <p:txBody>
          <a:bodyPr wrap="square" lIns="91440" tIns="45720" rIns="91440" bIns="45720" rtlCol="0" anchor="t">
            <a:spAutoFit/>
          </a:bodyPr>
          <a:lstStyle/>
          <a:p>
            <a:r>
              <a:rPr lang="en-US" sz="2000" b="1">
                <a:solidFill>
                  <a:srgbClr val="0070C0"/>
                </a:solidFill>
                <a:latin typeface="Ubuntu"/>
              </a:rPr>
              <a:t>R</a:t>
            </a:r>
          </a:p>
        </p:txBody>
      </p:sp>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Introducing “Internet in a Box”</a:t>
            </a:r>
          </a:p>
        </p:txBody>
      </p:sp>
    </p:spTree>
    <p:extLst>
      <p:ext uri="{BB962C8B-B14F-4D97-AF65-F5344CB8AC3E}">
        <p14:creationId xmlns:p14="http://schemas.microsoft.com/office/powerpoint/2010/main" val="417939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50" presetClass="path" presetSubtype="0" accel="50000" decel="50000" fill="hold" grpId="0" nodeType="withEffect">
                                  <p:stCondLst>
                                    <p:cond delay="0"/>
                                  </p:stCondLst>
                                  <p:childTnLst>
                                    <p:animMotion origin="layout" path="M 4.16667E-6 2.22222E-6 L 0.03919 2.22222E-6 C 0.05677 2.22222E-6 0.07851 0.07477 0.07851 0.13565 L 0.07851 0.27129 " pathEditMode="relative" rAng="0" ptsTypes="AAAA">
                                      <p:cBhvr>
                                        <p:cTn id="65" dur="2000" fill="hold"/>
                                        <p:tgtEl>
                                          <p:spTgt spid="22"/>
                                        </p:tgtEl>
                                        <p:attrNameLst>
                                          <p:attrName>ppt_x</p:attrName>
                                          <p:attrName>ppt_y</p:attrName>
                                        </p:attrNameLst>
                                      </p:cBhvr>
                                      <p:rCtr x="3919" y="13565"/>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2000"/>
                                        <p:tgtEl>
                                          <p:spTgt spid="32"/>
                                        </p:tgtEl>
                                      </p:cBhvr>
                                    </p:animEffect>
                                  </p:childTnLst>
                                </p:cTn>
                              </p:par>
                              <p:par>
                                <p:cTn id="74" presetID="22" presetClass="entr" presetSubtype="4"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par>
                                <p:cTn id="77" presetID="50" presetClass="path" presetSubtype="0" accel="50000" decel="50000" fill="hold" grpId="1" nodeType="withEffect">
                                  <p:stCondLst>
                                    <p:cond delay="0"/>
                                  </p:stCondLst>
                                  <p:childTnLst>
                                    <p:animMotion origin="layout" path="M 0.05664 -0.31551 L 0.02826 -0.31551 C 0.0155 -0.31551 -3.75E-6 -0.22848 -3.75E-6 -0.15788 L -3.75E-6 4.81481E-6 " pathEditMode="relative" rAng="0" ptsTypes="AAAA">
                                      <p:cBhvr>
                                        <p:cTn id="78" dur="2000" spd="-100000" fill="hold"/>
                                        <p:tgtEl>
                                          <p:spTgt spid="33"/>
                                        </p:tgtEl>
                                        <p:attrNameLst>
                                          <p:attrName>ppt_x</p:attrName>
                                          <p:attrName>ppt_y</p:attrName>
                                        </p:attrNameLst>
                                      </p:cBhvr>
                                      <p:rCtr x="-2839" y="15764"/>
                                    </p:animMotion>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par>
                                <p:cTn id="97" presetID="22" presetClass="entr" presetSubtype="8"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left)">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par>
                                <p:cTn id="105" presetID="22" presetClass="entr" presetSubtype="4"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down)">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par>
                                <p:cTn id="113" presetID="10" presetClass="entr" presetSubtype="0" fill="hold" nodeType="with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Effect transition="in" filter="fade">
                                      <p:cBhvr>
                                        <p:cTn id="115" dur="500"/>
                                        <p:tgtEl>
                                          <p:spTgt spid="50">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500"/>
                                        <p:tgtEl>
                                          <p:spTgt spid="67"/>
                                        </p:tgtEl>
                                      </p:cBhvr>
                                    </p:animEffect>
                                  </p:childTnLst>
                                </p:cTn>
                              </p:par>
                              <p:par>
                                <p:cTn id="121" presetID="10" presetClass="entr" presetSubtype="0" fill="hold" nodeType="with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fade">
                                      <p:cBhvr>
                                        <p:cTn id="1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p:bldP spid="9" grpId="0"/>
      <p:bldP spid="10" grpId="0" animBg="1"/>
      <p:bldP spid="12" grpId="0"/>
      <p:bldP spid="15" grpId="0"/>
      <p:bldP spid="16" grpId="0"/>
      <p:bldP spid="18" grpId="0"/>
      <p:bldP spid="19" grpId="0"/>
      <p:bldP spid="20" grpId="0"/>
      <p:bldP spid="21" grpId="0" animBg="1"/>
      <p:bldP spid="22" grpId="0" animBg="1"/>
      <p:bldP spid="22" grpId="1" animBg="1"/>
      <p:bldP spid="24" grpId="0" animBg="1"/>
      <p:bldP spid="31" grpId="0"/>
      <p:bldP spid="32" grpId="0"/>
      <p:bldP spid="33" grpId="0" animBg="1"/>
      <p:bldP spid="33" grpId="1" animBg="1"/>
      <p:bldP spid="48" grpId="0"/>
      <p:bldP spid="67" grpId="0" animBg="1"/>
      <p:bldP spid="26"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nector: Elbow 43">
            <a:extLst>
              <a:ext uri="{FF2B5EF4-FFF2-40B4-BE49-F238E27FC236}">
                <a16:creationId xmlns:a16="http://schemas.microsoft.com/office/drawing/2014/main" id="{16213B32-1216-E75C-E203-7027CA6AD0CA}"/>
              </a:ext>
            </a:extLst>
          </p:cNvPr>
          <p:cNvCxnSpPr>
            <a:cxnSpLocks/>
          </p:cNvCxnSpPr>
          <p:nvPr/>
        </p:nvCxnSpPr>
        <p:spPr>
          <a:xfrm rot="16200000" flipH="1">
            <a:off x="5239960" y="2938500"/>
            <a:ext cx="1094736" cy="376215"/>
          </a:xfrm>
          <a:prstGeom prst="bentConnector3">
            <a:avLst>
              <a:gd name="adj1" fmla="val 50000"/>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BC056896-3356-F6BF-05B4-84292346319B}"/>
              </a:ext>
            </a:extLst>
          </p:cNvPr>
          <p:cNvCxnSpPr>
            <a:cxnSpLocks/>
          </p:cNvCxnSpPr>
          <p:nvPr/>
        </p:nvCxnSpPr>
        <p:spPr>
          <a:xfrm rot="16200000" flipH="1">
            <a:off x="5242939" y="2941480"/>
            <a:ext cx="1091441" cy="373550"/>
          </a:xfrm>
          <a:prstGeom prst="bentConnector3">
            <a:avLst>
              <a:gd name="adj1" fmla="val 50000"/>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9BC38CD-53C6-BBCB-ACB9-B2385D357AA7}"/>
              </a:ext>
            </a:extLst>
          </p:cNvPr>
          <p:cNvSpPr/>
          <p:nvPr/>
        </p:nvSpPr>
        <p:spPr>
          <a:xfrm>
            <a:off x="4945962" y="1471818"/>
            <a:ext cx="5202981" cy="1042892"/>
          </a:xfrm>
          <a:prstGeom prst="roundRect">
            <a:avLst/>
          </a:prstGeom>
          <a:solidFill>
            <a:srgbClr val="002021"/>
          </a:solidFill>
          <a:ln w="12700">
            <a:solidFill>
              <a:srgbClr val="0020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Graphic 22" descr="Cloud with solid fill">
            <a:extLst>
              <a:ext uri="{FF2B5EF4-FFF2-40B4-BE49-F238E27FC236}">
                <a16:creationId xmlns:a16="http://schemas.microsoft.com/office/drawing/2014/main" id="{56FF24AA-50AD-5D11-FF3B-3E18DFC4D6C1}"/>
              </a:ext>
            </a:extLst>
          </p:cNvPr>
          <p:cNvSpPr/>
          <p:nvPr/>
        </p:nvSpPr>
        <p:spPr>
          <a:xfrm>
            <a:off x="5729792" y="2867813"/>
            <a:ext cx="3802573" cy="1930368"/>
          </a:xfrm>
          <a:custGeom>
            <a:avLst/>
            <a:gdLst>
              <a:gd name="connsiteX0" fmla="*/ 5520573 w 6428199"/>
              <a:gd name="connsiteY0" fmla="*/ 1575287 h 3164740"/>
              <a:gd name="connsiteX1" fmla="*/ 5444301 w 6428199"/>
              <a:gd name="connsiteY1" fmla="*/ 1575287 h 3164740"/>
              <a:gd name="connsiteX2" fmla="*/ 5444301 w 6428199"/>
              <a:gd name="connsiteY2" fmla="*/ 1575287 h 3164740"/>
              <a:gd name="connsiteX3" fmla="*/ 4963793 w 6428199"/>
              <a:gd name="connsiteY3" fmla="*/ 770667 h 3164740"/>
              <a:gd name="connsiteX4" fmla="*/ 3918878 w 6428199"/>
              <a:gd name="connsiteY4" fmla="*/ 645358 h 3164740"/>
              <a:gd name="connsiteX5" fmla="*/ 2378200 w 6428199"/>
              <a:gd name="connsiteY5" fmla="*/ 32000 h 3164740"/>
              <a:gd name="connsiteX6" fmla="*/ 1325657 w 6428199"/>
              <a:gd name="connsiteY6" fmla="*/ 1179573 h 3164740"/>
              <a:gd name="connsiteX7" fmla="*/ 1325657 w 6428199"/>
              <a:gd name="connsiteY7" fmla="*/ 1192763 h 3164740"/>
              <a:gd name="connsiteX8" fmla="*/ 227352 w 6428199"/>
              <a:gd name="connsiteY8" fmla="*/ 1575287 h 3164740"/>
              <a:gd name="connsiteX9" fmla="*/ 105318 w 6428199"/>
              <a:gd name="connsiteY9" fmla="*/ 2590955 h 3164740"/>
              <a:gd name="connsiteX10" fmla="*/ 1089217 w 6428199"/>
              <a:gd name="connsiteY10" fmla="*/ 3158146 h 3164740"/>
              <a:gd name="connsiteX11" fmla="*/ 1089217 w 6428199"/>
              <a:gd name="connsiteY11" fmla="*/ 3164741 h 3164740"/>
              <a:gd name="connsiteX12" fmla="*/ 5512946 w 6428199"/>
              <a:gd name="connsiteY12" fmla="*/ 3164741 h 3164740"/>
              <a:gd name="connsiteX13" fmla="*/ 6428200 w 6428199"/>
              <a:gd name="connsiteY13" fmla="*/ 2373312 h 3164740"/>
              <a:gd name="connsiteX14" fmla="*/ 5520573 w 6428199"/>
              <a:gd name="connsiteY14" fmla="*/ 1575287 h 316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199" h="3164740">
                <a:moveTo>
                  <a:pt x="5520573" y="1575287"/>
                </a:moveTo>
                <a:cubicBezTo>
                  <a:pt x="5497691" y="1575287"/>
                  <a:pt x="5467183" y="1575287"/>
                  <a:pt x="5444301" y="1575287"/>
                </a:cubicBezTo>
                <a:cubicBezTo>
                  <a:pt x="5444301" y="1575287"/>
                  <a:pt x="5444301" y="1575287"/>
                  <a:pt x="5444301" y="1575287"/>
                </a:cubicBezTo>
                <a:cubicBezTo>
                  <a:pt x="5444301" y="1252120"/>
                  <a:pt x="5261251" y="955334"/>
                  <a:pt x="4963793" y="770667"/>
                </a:cubicBezTo>
                <a:cubicBezTo>
                  <a:pt x="4658708" y="586001"/>
                  <a:pt x="4269725" y="539834"/>
                  <a:pt x="3918878" y="645358"/>
                </a:cubicBezTo>
                <a:cubicBezTo>
                  <a:pt x="3629047" y="157310"/>
                  <a:pt x="2988369" y="-93310"/>
                  <a:pt x="2378200" y="32000"/>
                </a:cubicBezTo>
                <a:cubicBezTo>
                  <a:pt x="1768030" y="157310"/>
                  <a:pt x="1325657" y="632167"/>
                  <a:pt x="1325657" y="1179573"/>
                </a:cubicBezTo>
                <a:cubicBezTo>
                  <a:pt x="1325657" y="1179573"/>
                  <a:pt x="1325657" y="1186168"/>
                  <a:pt x="1325657" y="1192763"/>
                </a:cubicBezTo>
                <a:cubicBezTo>
                  <a:pt x="906166" y="1133406"/>
                  <a:pt x="486674" y="1285096"/>
                  <a:pt x="227352" y="1575287"/>
                </a:cubicBezTo>
                <a:cubicBezTo>
                  <a:pt x="-24343" y="1872073"/>
                  <a:pt x="-70106" y="2261193"/>
                  <a:pt x="105318" y="2590955"/>
                </a:cubicBezTo>
                <a:cubicBezTo>
                  <a:pt x="288369" y="2920717"/>
                  <a:pt x="669725" y="3138360"/>
                  <a:pt x="1089217" y="3158146"/>
                </a:cubicBezTo>
                <a:lnTo>
                  <a:pt x="1089217" y="3164741"/>
                </a:lnTo>
                <a:lnTo>
                  <a:pt x="5512946" y="3164741"/>
                </a:lnTo>
                <a:cubicBezTo>
                  <a:pt x="6016335" y="3164741"/>
                  <a:pt x="6428200" y="2808598"/>
                  <a:pt x="6428200" y="2373312"/>
                </a:cubicBezTo>
                <a:cubicBezTo>
                  <a:pt x="6428200" y="1938026"/>
                  <a:pt x="6023963" y="1575287"/>
                  <a:pt x="5520573" y="1575287"/>
                </a:cubicBezTo>
                <a:close/>
              </a:path>
            </a:pathLst>
          </a:custGeom>
          <a:solidFill>
            <a:srgbClr val="002021"/>
          </a:solidFill>
          <a:ln w="76200" cap="flat">
            <a:noFill/>
            <a:prstDash val="solid"/>
            <a:miter/>
          </a:ln>
        </p:spPr>
        <p:txBody>
          <a:bodyPr rtlCol="0" anchor="ctr"/>
          <a:lstStyle/>
          <a:p>
            <a:endParaRPr lang="en-US"/>
          </a:p>
        </p:txBody>
      </p:sp>
      <p:pic>
        <p:nvPicPr>
          <p:cNvPr id="37" name="Graphic 36" descr="Thought bubble outline">
            <a:extLst>
              <a:ext uri="{FF2B5EF4-FFF2-40B4-BE49-F238E27FC236}">
                <a16:creationId xmlns:a16="http://schemas.microsoft.com/office/drawing/2014/main" id="{F4F6FB6A-C535-CF78-83EC-A556E9236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47" y="2581322"/>
            <a:ext cx="3888803" cy="3888803"/>
          </a:xfrm>
          <a:prstGeom prst="rect">
            <a:avLst/>
          </a:prstGeom>
        </p:spPr>
      </p:pic>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Promising use-case: A/B testing</a:t>
            </a:r>
          </a:p>
        </p:txBody>
      </p:sp>
      <p:pic>
        <p:nvPicPr>
          <p:cNvPr id="8" name="Graphic 7" descr="Programmer female with solid fill">
            <a:extLst>
              <a:ext uri="{FF2B5EF4-FFF2-40B4-BE49-F238E27FC236}">
                <a16:creationId xmlns:a16="http://schemas.microsoft.com/office/drawing/2014/main" id="{49A84067-1D0D-60B8-B08A-E2F6A3E86F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226" y="5991860"/>
            <a:ext cx="640080" cy="640080"/>
          </a:xfrm>
          <a:prstGeom prst="rect">
            <a:avLst/>
          </a:prstGeom>
        </p:spPr>
      </p:pic>
      <p:pic>
        <p:nvPicPr>
          <p:cNvPr id="10" name="Graphic 9" descr="Programmer male with solid fill">
            <a:extLst>
              <a:ext uri="{FF2B5EF4-FFF2-40B4-BE49-F238E27FC236}">
                <a16:creationId xmlns:a16="http://schemas.microsoft.com/office/drawing/2014/main" id="{5E7731CF-F925-015B-1417-548A3B6AB0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15" y="5991860"/>
            <a:ext cx="640080" cy="640080"/>
          </a:xfrm>
          <a:prstGeom prst="rect">
            <a:avLst/>
          </a:prstGeom>
        </p:spPr>
      </p:pic>
      <p:pic>
        <p:nvPicPr>
          <p:cNvPr id="11" name="Graphic 10" descr="Programmer female with solid fill">
            <a:extLst>
              <a:ext uri="{FF2B5EF4-FFF2-40B4-BE49-F238E27FC236}">
                <a16:creationId xmlns:a16="http://schemas.microsoft.com/office/drawing/2014/main" id="{B8D569B3-BF7C-C83D-2097-BEC1DDFCA4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137" y="5991860"/>
            <a:ext cx="640080" cy="640080"/>
          </a:xfrm>
          <a:prstGeom prst="rect">
            <a:avLst/>
          </a:prstGeom>
        </p:spPr>
      </p:pic>
      <p:pic>
        <p:nvPicPr>
          <p:cNvPr id="14" name="Graphic 13" descr="Smart Phone">
            <a:extLst>
              <a:ext uri="{FF2B5EF4-FFF2-40B4-BE49-F238E27FC236}">
                <a16:creationId xmlns:a16="http://schemas.microsoft.com/office/drawing/2014/main" id="{486EC3D1-B6B5-6A86-C9E9-AFF3181ACB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4915" y="5558468"/>
            <a:ext cx="640080" cy="640080"/>
          </a:xfrm>
          <a:prstGeom prst="rect">
            <a:avLst/>
          </a:prstGeom>
        </p:spPr>
      </p:pic>
      <p:pic>
        <p:nvPicPr>
          <p:cNvPr id="15" name="Graphic 14" descr="Laptop">
            <a:extLst>
              <a:ext uri="{FF2B5EF4-FFF2-40B4-BE49-F238E27FC236}">
                <a16:creationId xmlns:a16="http://schemas.microsoft.com/office/drawing/2014/main" id="{F9271133-E5C7-D9F6-E764-796692E0A2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55383" y="5501978"/>
            <a:ext cx="805713" cy="805713"/>
          </a:xfrm>
          <a:prstGeom prst="rect">
            <a:avLst/>
          </a:prstGeom>
        </p:spPr>
      </p:pic>
      <p:pic>
        <p:nvPicPr>
          <p:cNvPr id="16" name="Graphic 15" descr="Computer">
            <a:extLst>
              <a:ext uri="{FF2B5EF4-FFF2-40B4-BE49-F238E27FC236}">
                <a16:creationId xmlns:a16="http://schemas.microsoft.com/office/drawing/2014/main" id="{DE6EA2B4-E1BA-F7A3-487D-A24A2DCA32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48510" y="5486027"/>
            <a:ext cx="784961" cy="784961"/>
          </a:xfrm>
          <a:prstGeom prst="rect">
            <a:avLst/>
          </a:prstGeom>
        </p:spPr>
      </p:pic>
      <p:pic>
        <p:nvPicPr>
          <p:cNvPr id="25" name="Graphic 24" descr="Server with solid fill">
            <a:extLst>
              <a:ext uri="{FF2B5EF4-FFF2-40B4-BE49-F238E27FC236}">
                <a16:creationId xmlns:a16="http://schemas.microsoft.com/office/drawing/2014/main" id="{72895CFA-962C-DB39-6BAF-B43A46BE6A6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61355" y="1552012"/>
            <a:ext cx="714079" cy="714079"/>
          </a:xfrm>
          <a:prstGeom prst="rect">
            <a:avLst/>
          </a:prstGeom>
        </p:spPr>
      </p:pic>
      <p:pic>
        <p:nvPicPr>
          <p:cNvPr id="28" name="Graphic 27" descr="Server with solid fill">
            <a:extLst>
              <a:ext uri="{FF2B5EF4-FFF2-40B4-BE49-F238E27FC236}">
                <a16:creationId xmlns:a16="http://schemas.microsoft.com/office/drawing/2014/main" id="{F4E0B9BC-2C9B-2858-1B65-702C82DD33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38551" y="1526656"/>
            <a:ext cx="714079" cy="714079"/>
          </a:xfrm>
          <a:prstGeom prst="rect">
            <a:avLst/>
          </a:prstGeom>
        </p:spPr>
      </p:pic>
      <p:sp>
        <p:nvSpPr>
          <p:cNvPr id="38" name="7-Point Star 37">
            <a:extLst>
              <a:ext uri="{FF2B5EF4-FFF2-40B4-BE49-F238E27FC236}">
                <a16:creationId xmlns:a16="http://schemas.microsoft.com/office/drawing/2014/main" id="{25D47943-1393-7B77-8ECB-BBF952087009}"/>
              </a:ext>
            </a:extLst>
          </p:cNvPr>
          <p:cNvSpPr>
            <a:spLocks noChangeAspect="1"/>
          </p:cNvSpPr>
          <p:nvPr/>
        </p:nvSpPr>
        <p:spPr>
          <a:xfrm rot="20760961">
            <a:off x="590447" y="5162629"/>
            <a:ext cx="1567482" cy="1567482"/>
          </a:xfrm>
          <a:prstGeom prst="star7">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panose="020B0504030602030204" pitchFamily="34" charset="0"/>
              </a:rPr>
              <a:t>New Feature</a:t>
            </a:r>
          </a:p>
        </p:txBody>
      </p:sp>
      <p:pic>
        <p:nvPicPr>
          <p:cNvPr id="47" name="Graphic 46" descr="Server with solid fill">
            <a:extLst>
              <a:ext uri="{FF2B5EF4-FFF2-40B4-BE49-F238E27FC236}">
                <a16:creationId xmlns:a16="http://schemas.microsoft.com/office/drawing/2014/main" id="{BFAB5285-D439-095F-035F-97C4F7D1CD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51265" y="1552011"/>
            <a:ext cx="714080" cy="714080"/>
          </a:xfrm>
          <a:prstGeom prst="rect">
            <a:avLst/>
          </a:prstGeom>
        </p:spPr>
      </p:pic>
      <p:pic>
        <p:nvPicPr>
          <p:cNvPr id="48" name="Graphic 47" descr="Server with solid fill">
            <a:extLst>
              <a:ext uri="{FF2B5EF4-FFF2-40B4-BE49-F238E27FC236}">
                <a16:creationId xmlns:a16="http://schemas.microsoft.com/office/drawing/2014/main" id="{D200BD83-5261-E2CE-0497-2F89A38ECF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54532" y="1552540"/>
            <a:ext cx="714079" cy="714079"/>
          </a:xfrm>
          <a:prstGeom prst="rect">
            <a:avLst/>
          </a:prstGeom>
        </p:spPr>
      </p:pic>
      <p:sp>
        <p:nvSpPr>
          <p:cNvPr id="61" name="TextBox 60">
            <a:extLst>
              <a:ext uri="{FF2B5EF4-FFF2-40B4-BE49-F238E27FC236}">
                <a16:creationId xmlns:a16="http://schemas.microsoft.com/office/drawing/2014/main" id="{15BBD9CC-6E9A-A29E-2D6E-BB607FB32178}"/>
              </a:ext>
            </a:extLst>
          </p:cNvPr>
          <p:cNvSpPr txBox="1"/>
          <p:nvPr/>
        </p:nvSpPr>
        <p:spPr>
          <a:xfrm>
            <a:off x="6138305" y="2172619"/>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sp>
        <p:nvSpPr>
          <p:cNvPr id="65" name="TextBox 64">
            <a:extLst>
              <a:ext uri="{FF2B5EF4-FFF2-40B4-BE49-F238E27FC236}">
                <a16:creationId xmlns:a16="http://schemas.microsoft.com/office/drawing/2014/main" id="{0E8D9F37-2EE8-5709-E80F-EF975D115B6C}"/>
              </a:ext>
            </a:extLst>
          </p:cNvPr>
          <p:cNvSpPr txBox="1"/>
          <p:nvPr/>
        </p:nvSpPr>
        <p:spPr>
          <a:xfrm>
            <a:off x="5193568" y="2176262"/>
            <a:ext cx="1004045"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cxnSp>
        <p:nvCxnSpPr>
          <p:cNvPr id="6" name="Straight Connector 5">
            <a:extLst>
              <a:ext uri="{FF2B5EF4-FFF2-40B4-BE49-F238E27FC236}">
                <a16:creationId xmlns:a16="http://schemas.microsoft.com/office/drawing/2014/main" id="{52BF7487-9546-12BA-4A9F-A50C3C84E6E7}"/>
              </a:ext>
            </a:extLst>
          </p:cNvPr>
          <p:cNvCxnSpPr/>
          <p:nvPr/>
        </p:nvCxnSpPr>
        <p:spPr>
          <a:xfrm>
            <a:off x="6390432" y="4798180"/>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91DB27-6ABA-4A09-37E3-BBE025C8287E}"/>
              </a:ext>
            </a:extLst>
          </p:cNvPr>
          <p:cNvCxnSpPr>
            <a:cxnSpLocks/>
          </p:cNvCxnSpPr>
          <p:nvPr/>
        </p:nvCxnSpPr>
        <p:spPr>
          <a:xfrm>
            <a:off x="6595590" y="2514710"/>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C65910-6AEC-FA99-EF6A-78E4C19CEE10}"/>
              </a:ext>
            </a:extLst>
          </p:cNvPr>
          <p:cNvCxnSpPr>
            <a:cxnSpLocks/>
          </p:cNvCxnSpPr>
          <p:nvPr/>
        </p:nvCxnSpPr>
        <p:spPr>
          <a:xfrm>
            <a:off x="8700392" y="4793971"/>
            <a:ext cx="0" cy="856202"/>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429E63-2BBE-62B4-80C8-726C8E2ED50A}"/>
              </a:ext>
            </a:extLst>
          </p:cNvPr>
          <p:cNvCxnSpPr>
            <a:cxnSpLocks/>
          </p:cNvCxnSpPr>
          <p:nvPr/>
        </p:nvCxnSpPr>
        <p:spPr>
          <a:xfrm>
            <a:off x="6390432" y="4798181"/>
            <a:ext cx="0" cy="764497"/>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Star: 7 Points 20">
            <a:extLst>
              <a:ext uri="{FF2B5EF4-FFF2-40B4-BE49-F238E27FC236}">
                <a16:creationId xmlns:a16="http://schemas.microsoft.com/office/drawing/2014/main" id="{2AA60B4F-173F-76C9-3FA4-123337AB483D}"/>
              </a:ext>
            </a:extLst>
          </p:cNvPr>
          <p:cNvSpPr/>
          <p:nvPr/>
        </p:nvSpPr>
        <p:spPr>
          <a:xfrm rot="1116701">
            <a:off x="5441727" y="5201576"/>
            <a:ext cx="1714844" cy="1489587"/>
          </a:xfrm>
          <a:prstGeom prst="flowChartMultidocument">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Version B</a:t>
            </a:r>
          </a:p>
          <a:p>
            <a:pPr algn="ctr"/>
            <a:r>
              <a:rPr lang="en-US" sz="1400" b="1">
                <a:solidFill>
                  <a:schemeClr val="tx1"/>
                </a:solidFill>
                <a:latin typeface="Ubuntu Light" panose="020B0304030602030204" pitchFamily="34" charset="0"/>
              </a:rPr>
              <a:t>logs</a:t>
            </a:r>
          </a:p>
        </p:txBody>
      </p:sp>
      <p:sp>
        <p:nvSpPr>
          <p:cNvPr id="39" name="TextBox 38">
            <a:extLst>
              <a:ext uri="{FF2B5EF4-FFF2-40B4-BE49-F238E27FC236}">
                <a16:creationId xmlns:a16="http://schemas.microsoft.com/office/drawing/2014/main" id="{A3FA981A-992C-5027-6CC0-4AFA121F10B6}"/>
              </a:ext>
            </a:extLst>
          </p:cNvPr>
          <p:cNvSpPr txBox="1"/>
          <p:nvPr/>
        </p:nvSpPr>
        <p:spPr>
          <a:xfrm>
            <a:off x="1740231" y="3618163"/>
            <a:ext cx="2328273" cy="861774"/>
          </a:xfrm>
          <a:prstGeom prst="rect">
            <a:avLst/>
          </a:prstGeom>
          <a:noFill/>
        </p:spPr>
        <p:txBody>
          <a:bodyPr wrap="square" rtlCol="0">
            <a:spAutoFit/>
          </a:bodyPr>
          <a:lstStyle/>
          <a:p>
            <a:pPr marL="342900" indent="-342900">
              <a:buFont typeface="+mj-lt"/>
              <a:buAutoNum type="arabicPeriod"/>
            </a:pPr>
            <a:r>
              <a:rPr lang="en-US" sz="1600">
                <a:latin typeface="Ubuntu Light" panose="020B0304030602030204" pitchFamily="34" charset="0"/>
              </a:rPr>
              <a:t>Process logs</a:t>
            </a:r>
          </a:p>
          <a:p>
            <a:pPr marL="342900" indent="-342900">
              <a:buFont typeface="+mj-lt"/>
              <a:buAutoNum type="arabicPeriod"/>
            </a:pPr>
            <a:r>
              <a:rPr lang="en-US" sz="1600">
                <a:latin typeface="Ubuntu Light" panose="020B0304030602030204" pitchFamily="34" charset="0"/>
              </a:rPr>
              <a:t>Compare A and B</a:t>
            </a:r>
          </a:p>
          <a:p>
            <a:pPr marL="342900" indent="-342900">
              <a:buFont typeface="+mj-lt"/>
              <a:buAutoNum type="arabicPeriod"/>
            </a:pPr>
            <a:r>
              <a:rPr lang="en-US" sz="1600">
                <a:latin typeface="Ubuntu Light" panose="020B0304030602030204" pitchFamily="34" charset="0"/>
              </a:rPr>
              <a:t>Fine-tune version B</a:t>
            </a:r>
          </a:p>
        </p:txBody>
      </p:sp>
      <p:sp>
        <p:nvSpPr>
          <p:cNvPr id="41" name="TextBox 40">
            <a:extLst>
              <a:ext uri="{FF2B5EF4-FFF2-40B4-BE49-F238E27FC236}">
                <a16:creationId xmlns:a16="http://schemas.microsoft.com/office/drawing/2014/main" id="{568109B7-4ED7-EDE7-154D-09AEC6824A02}"/>
              </a:ext>
            </a:extLst>
          </p:cNvPr>
          <p:cNvSpPr txBox="1"/>
          <p:nvPr/>
        </p:nvSpPr>
        <p:spPr>
          <a:xfrm>
            <a:off x="5194782" y="2175046"/>
            <a:ext cx="100942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B</a:t>
            </a:r>
          </a:p>
        </p:txBody>
      </p:sp>
      <p:grpSp>
        <p:nvGrpSpPr>
          <p:cNvPr id="17" name="Group 16">
            <a:extLst>
              <a:ext uri="{FF2B5EF4-FFF2-40B4-BE49-F238E27FC236}">
                <a16:creationId xmlns:a16="http://schemas.microsoft.com/office/drawing/2014/main" id="{ACD76820-1D38-09DC-C876-EE7714EA8F81}"/>
              </a:ext>
            </a:extLst>
          </p:cNvPr>
          <p:cNvGrpSpPr/>
          <p:nvPr/>
        </p:nvGrpSpPr>
        <p:grpSpPr>
          <a:xfrm>
            <a:off x="3070576" y="1650418"/>
            <a:ext cx="1115370" cy="1049256"/>
            <a:chOff x="1969815" y="1899319"/>
            <a:chExt cx="1115370" cy="1049256"/>
          </a:xfrm>
        </p:grpSpPr>
        <p:pic>
          <p:nvPicPr>
            <p:cNvPr id="24" name="Graphic 23" descr="Dollar with solid fill">
              <a:extLst>
                <a:ext uri="{FF2B5EF4-FFF2-40B4-BE49-F238E27FC236}">
                  <a16:creationId xmlns:a16="http://schemas.microsoft.com/office/drawing/2014/main" id="{BF0FD8CA-00D5-B99D-7296-71291783643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58349" y="1899319"/>
              <a:ext cx="738303" cy="738303"/>
            </a:xfrm>
            <a:prstGeom prst="rect">
              <a:avLst/>
            </a:prstGeom>
          </p:spPr>
        </p:pic>
        <p:sp>
          <p:nvSpPr>
            <p:cNvPr id="5" name="TextBox 4">
              <a:extLst>
                <a:ext uri="{FF2B5EF4-FFF2-40B4-BE49-F238E27FC236}">
                  <a16:creationId xmlns:a16="http://schemas.microsoft.com/office/drawing/2014/main" id="{648DB173-7E52-8182-CF9F-67A69DF4BC07}"/>
                </a:ext>
              </a:extLst>
            </p:cNvPr>
            <p:cNvSpPr txBox="1"/>
            <p:nvPr/>
          </p:nvSpPr>
          <p:spPr>
            <a:xfrm>
              <a:off x="1969815" y="2579243"/>
              <a:ext cx="1115370" cy="369332"/>
            </a:xfrm>
            <a:prstGeom prst="rect">
              <a:avLst/>
            </a:prstGeom>
            <a:noFill/>
          </p:spPr>
          <p:txBody>
            <a:bodyPr wrap="none" rtlCol="0">
              <a:spAutoFit/>
            </a:bodyPr>
            <a:lstStyle/>
            <a:p>
              <a:r>
                <a:rPr lang="en-US">
                  <a:solidFill>
                    <a:srgbClr val="650116"/>
                  </a:solidFill>
                </a:rPr>
                <a:t>Expensive</a:t>
              </a:r>
            </a:p>
          </p:txBody>
        </p:sp>
      </p:grpSp>
      <p:grpSp>
        <p:nvGrpSpPr>
          <p:cNvPr id="7" name="Group 6">
            <a:extLst>
              <a:ext uri="{FF2B5EF4-FFF2-40B4-BE49-F238E27FC236}">
                <a16:creationId xmlns:a16="http://schemas.microsoft.com/office/drawing/2014/main" id="{4FD9A2DE-FE8C-5AB3-C5DC-3DC4B52D4F1A}"/>
              </a:ext>
            </a:extLst>
          </p:cNvPr>
          <p:cNvGrpSpPr/>
          <p:nvPr/>
        </p:nvGrpSpPr>
        <p:grpSpPr>
          <a:xfrm>
            <a:off x="2002576" y="1519700"/>
            <a:ext cx="914400" cy="1179974"/>
            <a:chOff x="3312822" y="1768018"/>
            <a:chExt cx="914400" cy="1179974"/>
          </a:xfrm>
        </p:grpSpPr>
        <p:pic>
          <p:nvPicPr>
            <p:cNvPr id="35" name="Graphic 34" descr="Warning with solid fill">
              <a:extLst>
                <a:ext uri="{FF2B5EF4-FFF2-40B4-BE49-F238E27FC236}">
                  <a16:creationId xmlns:a16="http://schemas.microsoft.com/office/drawing/2014/main" id="{D82CF660-C99A-4872-7978-FBF5E530BF5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12822" y="1768018"/>
              <a:ext cx="914400" cy="914400"/>
            </a:xfrm>
            <a:prstGeom prst="rect">
              <a:avLst/>
            </a:prstGeom>
          </p:spPr>
        </p:pic>
        <p:sp>
          <p:nvSpPr>
            <p:cNvPr id="40" name="TextBox 39">
              <a:extLst>
                <a:ext uri="{FF2B5EF4-FFF2-40B4-BE49-F238E27FC236}">
                  <a16:creationId xmlns:a16="http://schemas.microsoft.com/office/drawing/2014/main" id="{CAD689D3-4846-33C8-0CC2-A99DC756E032}"/>
                </a:ext>
              </a:extLst>
            </p:cNvPr>
            <p:cNvSpPr txBox="1"/>
            <p:nvPr/>
          </p:nvSpPr>
          <p:spPr>
            <a:xfrm>
              <a:off x="3436837" y="2578660"/>
              <a:ext cx="660758" cy="369332"/>
            </a:xfrm>
            <a:prstGeom prst="rect">
              <a:avLst/>
            </a:prstGeom>
            <a:noFill/>
          </p:spPr>
          <p:txBody>
            <a:bodyPr wrap="none" rtlCol="0">
              <a:spAutoFit/>
            </a:bodyPr>
            <a:lstStyle/>
            <a:p>
              <a:r>
                <a:rPr lang="en-US">
                  <a:solidFill>
                    <a:srgbClr val="650116"/>
                  </a:solidFill>
                </a:rPr>
                <a:t>Risky</a:t>
              </a:r>
            </a:p>
          </p:txBody>
        </p:sp>
      </p:grpSp>
      <p:grpSp>
        <p:nvGrpSpPr>
          <p:cNvPr id="18" name="Group 17">
            <a:extLst>
              <a:ext uri="{FF2B5EF4-FFF2-40B4-BE49-F238E27FC236}">
                <a16:creationId xmlns:a16="http://schemas.microsoft.com/office/drawing/2014/main" id="{82553A82-10CD-3A32-30E7-DB247B93FA38}"/>
              </a:ext>
            </a:extLst>
          </p:cNvPr>
          <p:cNvGrpSpPr/>
          <p:nvPr/>
        </p:nvGrpSpPr>
        <p:grpSpPr>
          <a:xfrm>
            <a:off x="965051" y="1519700"/>
            <a:ext cx="914400" cy="1172663"/>
            <a:chOff x="1005532" y="1775912"/>
            <a:chExt cx="914400" cy="1172663"/>
          </a:xfrm>
        </p:grpSpPr>
        <p:pic>
          <p:nvPicPr>
            <p:cNvPr id="54" name="Graphic 53" descr="Alarm clock with solid fill">
              <a:extLst>
                <a:ext uri="{FF2B5EF4-FFF2-40B4-BE49-F238E27FC236}">
                  <a16:creationId xmlns:a16="http://schemas.microsoft.com/office/drawing/2014/main" id="{DDBE4B58-CC65-1001-CECA-5BE0627D719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05532" y="1775912"/>
              <a:ext cx="914400" cy="914400"/>
            </a:xfrm>
            <a:prstGeom prst="rect">
              <a:avLst/>
            </a:prstGeom>
          </p:spPr>
        </p:pic>
        <p:sp>
          <p:nvSpPr>
            <p:cNvPr id="42" name="TextBox 41">
              <a:extLst>
                <a:ext uri="{FF2B5EF4-FFF2-40B4-BE49-F238E27FC236}">
                  <a16:creationId xmlns:a16="http://schemas.microsoft.com/office/drawing/2014/main" id="{E79FFFC7-5986-6B29-E292-F14795FBA15F}"/>
                </a:ext>
              </a:extLst>
            </p:cNvPr>
            <p:cNvSpPr txBox="1"/>
            <p:nvPr/>
          </p:nvSpPr>
          <p:spPr>
            <a:xfrm>
              <a:off x="1148030" y="2579243"/>
              <a:ext cx="629403" cy="369332"/>
            </a:xfrm>
            <a:prstGeom prst="rect">
              <a:avLst/>
            </a:prstGeom>
            <a:noFill/>
          </p:spPr>
          <p:txBody>
            <a:bodyPr wrap="none" rtlCol="0">
              <a:spAutoFit/>
            </a:bodyPr>
            <a:lstStyle/>
            <a:p>
              <a:r>
                <a:rPr lang="en-US">
                  <a:solidFill>
                    <a:srgbClr val="650116"/>
                  </a:solidFill>
                </a:rPr>
                <a:t>Slow</a:t>
              </a:r>
            </a:p>
          </p:txBody>
        </p:sp>
      </p:grpSp>
      <p:pic>
        <p:nvPicPr>
          <p:cNvPr id="20" name="Graphic 19" descr="Server with solid fill">
            <a:extLst>
              <a:ext uri="{FF2B5EF4-FFF2-40B4-BE49-F238E27FC236}">
                <a16:creationId xmlns:a16="http://schemas.microsoft.com/office/drawing/2014/main" id="{E8FA1D8E-19CB-6EB3-A14E-E210784ABE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274040" y="1522466"/>
            <a:ext cx="714079" cy="714079"/>
          </a:xfrm>
          <a:prstGeom prst="rect">
            <a:avLst/>
          </a:prstGeom>
        </p:spPr>
      </p:pic>
      <p:sp>
        <p:nvSpPr>
          <p:cNvPr id="22" name="TextBox 21">
            <a:extLst>
              <a:ext uri="{FF2B5EF4-FFF2-40B4-BE49-F238E27FC236}">
                <a16:creationId xmlns:a16="http://schemas.microsoft.com/office/drawing/2014/main" id="{9335A1F4-02E2-78B0-AF1C-64D317C4E89B}"/>
              </a:ext>
            </a:extLst>
          </p:cNvPr>
          <p:cNvSpPr txBox="1"/>
          <p:nvPr/>
        </p:nvSpPr>
        <p:spPr>
          <a:xfrm>
            <a:off x="7173794" y="2168429"/>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pic>
        <p:nvPicPr>
          <p:cNvPr id="30" name="Graphic 29" descr="Server with solid fill">
            <a:extLst>
              <a:ext uri="{FF2B5EF4-FFF2-40B4-BE49-F238E27FC236}">
                <a16:creationId xmlns:a16="http://schemas.microsoft.com/office/drawing/2014/main" id="{0A8FE3AE-5936-155C-F01A-1B262536A3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22946" y="1509223"/>
            <a:ext cx="714079" cy="714079"/>
          </a:xfrm>
          <a:prstGeom prst="rect">
            <a:avLst/>
          </a:prstGeom>
        </p:spPr>
      </p:pic>
      <p:sp>
        <p:nvSpPr>
          <p:cNvPr id="31" name="TextBox 30">
            <a:extLst>
              <a:ext uri="{FF2B5EF4-FFF2-40B4-BE49-F238E27FC236}">
                <a16:creationId xmlns:a16="http://schemas.microsoft.com/office/drawing/2014/main" id="{AEFECE14-3FD4-1281-2929-61278BBBB940}"/>
              </a:ext>
            </a:extLst>
          </p:cNvPr>
          <p:cNvSpPr txBox="1"/>
          <p:nvPr/>
        </p:nvSpPr>
        <p:spPr>
          <a:xfrm>
            <a:off x="8122700" y="2155186"/>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pic>
        <p:nvPicPr>
          <p:cNvPr id="32" name="Graphic 31" descr="Server with solid fill">
            <a:extLst>
              <a:ext uri="{FF2B5EF4-FFF2-40B4-BE49-F238E27FC236}">
                <a16:creationId xmlns:a16="http://schemas.microsoft.com/office/drawing/2014/main" id="{6CF23D1C-6A7D-C366-B23E-B0779A6F0C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61096" y="1503578"/>
            <a:ext cx="714079" cy="714079"/>
          </a:xfrm>
          <a:prstGeom prst="rect">
            <a:avLst/>
          </a:prstGeom>
        </p:spPr>
      </p:pic>
      <p:sp>
        <p:nvSpPr>
          <p:cNvPr id="33" name="TextBox 32">
            <a:extLst>
              <a:ext uri="{FF2B5EF4-FFF2-40B4-BE49-F238E27FC236}">
                <a16:creationId xmlns:a16="http://schemas.microsoft.com/office/drawing/2014/main" id="{34545D1B-2B4A-3F43-7F9D-C50D9CE5CB5B}"/>
              </a:ext>
            </a:extLst>
          </p:cNvPr>
          <p:cNvSpPr txBox="1"/>
          <p:nvPr/>
        </p:nvSpPr>
        <p:spPr>
          <a:xfrm>
            <a:off x="9060850" y="2149541"/>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sp>
        <p:nvSpPr>
          <p:cNvPr id="34" name="TextBox 33">
            <a:extLst>
              <a:ext uri="{FF2B5EF4-FFF2-40B4-BE49-F238E27FC236}">
                <a16:creationId xmlns:a16="http://schemas.microsoft.com/office/drawing/2014/main" id="{DA9A1510-7E75-58E5-A163-379AF9D514C7}"/>
              </a:ext>
            </a:extLst>
          </p:cNvPr>
          <p:cNvSpPr txBox="1"/>
          <p:nvPr/>
        </p:nvSpPr>
        <p:spPr>
          <a:xfrm>
            <a:off x="6816392" y="3787440"/>
            <a:ext cx="1470659" cy="523220"/>
          </a:xfrm>
          <a:prstGeom prst="rect">
            <a:avLst/>
          </a:prstGeom>
          <a:noFill/>
        </p:spPr>
        <p:txBody>
          <a:bodyPr wrap="square" rtlCol="0">
            <a:spAutoFit/>
          </a:bodyPr>
          <a:lstStyle/>
          <a:p>
            <a:r>
              <a:rPr lang="en-US" sz="2800">
                <a:solidFill>
                  <a:schemeClr val="bg1"/>
                </a:solidFill>
              </a:rPr>
              <a:t>Internet</a:t>
            </a:r>
          </a:p>
        </p:txBody>
      </p:sp>
      <p:cxnSp>
        <p:nvCxnSpPr>
          <p:cNvPr id="55" name="Connector: Elbow 54">
            <a:extLst>
              <a:ext uri="{FF2B5EF4-FFF2-40B4-BE49-F238E27FC236}">
                <a16:creationId xmlns:a16="http://schemas.microsoft.com/office/drawing/2014/main" id="{D9EFDE68-3791-F8CE-E14D-D32B439AE260}"/>
              </a:ext>
            </a:extLst>
          </p:cNvPr>
          <p:cNvCxnSpPr>
            <a:cxnSpLocks/>
            <a:endCxn id="19" idx="0"/>
          </p:cNvCxnSpPr>
          <p:nvPr/>
        </p:nvCxnSpPr>
        <p:spPr>
          <a:xfrm rot="5400000">
            <a:off x="8638415" y="2962871"/>
            <a:ext cx="1222854" cy="508758"/>
          </a:xfrm>
          <a:prstGeom prst="bentConnector4">
            <a:avLst>
              <a:gd name="adj1" fmla="val 46984"/>
              <a:gd name="adj2" fmla="val 82322"/>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DF75C5B-B959-FDF7-0543-CAFB51B9A8B8}"/>
              </a:ext>
            </a:extLst>
          </p:cNvPr>
          <p:cNvCxnSpPr>
            <a:cxnSpLocks/>
          </p:cNvCxnSpPr>
          <p:nvPr/>
        </p:nvCxnSpPr>
        <p:spPr>
          <a:xfrm>
            <a:off x="8582193" y="2514710"/>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ADD2943-8F79-CE64-0DA7-534DF6DDCC2E}"/>
              </a:ext>
            </a:extLst>
          </p:cNvPr>
          <p:cNvCxnSpPr>
            <a:cxnSpLocks/>
          </p:cNvCxnSpPr>
          <p:nvPr/>
        </p:nvCxnSpPr>
        <p:spPr>
          <a:xfrm>
            <a:off x="7699103" y="2388971"/>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5CD7901-5C94-D8D7-E618-55AE52C2A3CA}"/>
              </a:ext>
            </a:extLst>
          </p:cNvPr>
          <p:cNvCxnSpPr>
            <a:cxnSpLocks/>
          </p:cNvCxnSpPr>
          <p:nvPr/>
        </p:nvCxnSpPr>
        <p:spPr>
          <a:xfrm>
            <a:off x="7547452" y="4793971"/>
            <a:ext cx="0" cy="856202"/>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2" name="Star: 7 Points 20">
            <a:extLst>
              <a:ext uri="{FF2B5EF4-FFF2-40B4-BE49-F238E27FC236}">
                <a16:creationId xmlns:a16="http://schemas.microsoft.com/office/drawing/2014/main" id="{503DDC39-1DBA-5701-A4CF-24D204187B21}"/>
              </a:ext>
            </a:extLst>
          </p:cNvPr>
          <p:cNvSpPr/>
          <p:nvPr/>
        </p:nvSpPr>
        <p:spPr>
          <a:xfrm rot="1116701">
            <a:off x="4740699" y="1447953"/>
            <a:ext cx="1714844" cy="1489587"/>
          </a:xfrm>
          <a:prstGeom prst="flowChartMultidocument">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Version B</a:t>
            </a:r>
          </a:p>
          <a:p>
            <a:pPr algn="ctr"/>
            <a:r>
              <a:rPr lang="en-US" sz="1400" b="1">
                <a:solidFill>
                  <a:schemeClr val="tx1"/>
                </a:solidFill>
                <a:latin typeface="Ubuntu Light" panose="020B0304030602030204" pitchFamily="34" charset="0"/>
              </a:rPr>
              <a:t>logs</a:t>
            </a:r>
          </a:p>
        </p:txBody>
      </p:sp>
    </p:spTree>
    <p:extLst>
      <p:ext uri="{BB962C8B-B14F-4D97-AF65-F5344CB8AC3E}">
        <p14:creationId xmlns:p14="http://schemas.microsoft.com/office/powerpoint/2010/main" val="6332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0" presetClass="path" presetSubtype="0" accel="50000" decel="50000" fill="hold" grpId="0" nodeType="withEffect">
                                  <p:stCondLst>
                                    <p:cond delay="0"/>
                                  </p:stCondLst>
                                  <p:childTnLst>
                                    <p:animMotion origin="layout" path="M 2.68882E-17 3.7037E-7 C 0.01914 -0.13866 0.03867 -0.27662 0.0707 -0.36782 C 0.10286 -0.45903 0.14701 -0.51042 0.19245 -0.54653 C 0.23789 -0.5831 0.34401 -0.58681 0.34401 -0.58657 " pathEditMode="relative" rAng="0" ptsTypes="AAAA">
                                      <p:cBhvr>
                                        <p:cTn id="9" dur="2000" fill="hold"/>
                                        <p:tgtEl>
                                          <p:spTgt spid="38"/>
                                        </p:tgtEl>
                                        <p:attrNameLst>
                                          <p:attrName>ppt_x</p:attrName>
                                          <p:attrName>ppt_y</p:attrName>
                                        </p:attrNameLst>
                                      </p:cBhvr>
                                      <p:rCtr x="17201" y="-29352"/>
                                    </p:animMotion>
                                  </p:childTnLst>
                                </p:cTn>
                              </p:par>
                            </p:childTnLst>
                          </p:cTn>
                        </p:par>
                        <p:par>
                          <p:cTn id="10" fill="hold">
                            <p:stCondLst>
                              <p:cond delay="2000"/>
                            </p:stCondLst>
                            <p:childTnLst>
                              <p:par>
                                <p:cTn id="11" presetID="10" presetClass="exit" presetSubtype="0" fill="hold" grpId="1" nodeType="after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par>
                          <p:cTn id="14" fill="hold">
                            <p:stCondLst>
                              <p:cond delay="2500"/>
                            </p:stCondLst>
                            <p:childTnLst>
                              <p:par>
                                <p:cTn id="15" presetID="10" presetClass="exit" presetSubtype="0" fill="hold" grpId="0" nodeType="afterEffect">
                                  <p:stCondLst>
                                    <p:cond delay="0"/>
                                  </p:stCondLst>
                                  <p:childTnLst>
                                    <p:animEffect transition="out" filter="fade">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3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xit" presetSubtype="0" fill="hold" nodeType="with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par>
                          <p:cTn id="42" fill="hold">
                            <p:stCondLst>
                              <p:cond delay="0"/>
                            </p:stCondLst>
                            <p:childTnLst>
                              <p:par>
                                <p:cTn id="43" presetID="37" presetClass="path" presetSubtype="0" accel="50000" decel="50000" fill="hold" grpId="0" nodeType="afterEffect">
                                  <p:stCondLst>
                                    <p:cond delay="0"/>
                                  </p:stCondLst>
                                  <p:childTnLst>
                                    <p:animMotion origin="layout" path="M 0.00898 -0.00046 L -0.08854 0.03958 C -0.10873 0.04861 -0.1392 0.05347 -0.1711 0.05347 C -0.20743 0.05347 -0.23659 0.04861 -0.25677 0.03958 L -0.35417 -0.00046 " pathEditMode="relative" rAng="0" ptsTypes="AAAAA">
                                      <p:cBhvr>
                                        <p:cTn id="44" dur="2000" fill="hold"/>
                                        <p:tgtEl>
                                          <p:spTgt spid="21"/>
                                        </p:tgtEl>
                                        <p:attrNameLst>
                                          <p:attrName>ppt_x</p:attrName>
                                          <p:attrName>ppt_y</p:attrName>
                                        </p:attrNameLst>
                                      </p:cBhvr>
                                      <p:rCtr x="-18164" y="2685"/>
                                    </p:animMotion>
                                  </p:childTnLst>
                                </p:cTn>
                              </p:par>
                            </p:childTnLst>
                          </p:cTn>
                        </p:par>
                        <p:par>
                          <p:cTn id="45" fill="hold">
                            <p:stCondLst>
                              <p:cond delay="2000"/>
                            </p:stCondLst>
                            <p:childTnLst>
                              <p:par>
                                <p:cTn id="46" presetID="10" presetClass="exit" presetSubtype="0" fill="hold" grpId="1" nodeType="after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childTnLst>
                          </p:cTn>
                        </p:par>
                        <p:par>
                          <p:cTn id="53" fill="hold">
                            <p:stCondLst>
                              <p:cond delay="0"/>
                            </p:stCondLst>
                            <p:childTnLst>
                              <p:par>
                                <p:cTn id="54" presetID="37" presetClass="path" presetSubtype="0" accel="50000" decel="50000" fill="hold" grpId="0" nodeType="afterEffect">
                                  <p:stCondLst>
                                    <p:cond delay="0"/>
                                  </p:stCondLst>
                                  <p:childTnLst>
                                    <p:animMotion origin="layout" path="M 0.03868 0.00509 L -0.06901 0.15138 C -0.09088 0.18101 -0.12395 0.22731 -0.15859 0.27662 C -0.19726 0.33333 -0.22864 0.37847 -0.24973 0.41088 L -0.35143 0.56713 " pathEditMode="relative" rAng="19260000" ptsTypes="AAAAA">
                                      <p:cBhvr>
                                        <p:cTn id="55" dur="2000" fill="hold"/>
                                        <p:tgtEl>
                                          <p:spTgt spid="92"/>
                                        </p:tgtEl>
                                        <p:attrNameLst>
                                          <p:attrName>ppt_x</p:attrName>
                                          <p:attrName>ppt_y</p:attrName>
                                        </p:attrNameLst>
                                      </p:cBhvr>
                                      <p:rCtr x="-19688" y="27731"/>
                                    </p:animMotion>
                                  </p:childTnLst>
                                </p:cTn>
                              </p:par>
                            </p:childTnLst>
                          </p:cTn>
                        </p:par>
                        <p:par>
                          <p:cTn id="56" fill="hold">
                            <p:stCondLst>
                              <p:cond delay="2000"/>
                            </p:stCondLst>
                            <p:childTnLst>
                              <p:par>
                                <p:cTn id="57" presetID="10" presetClass="exit" presetSubtype="0" fill="hold" grpId="2" nodeType="afterEffect">
                                  <p:stCondLst>
                                    <p:cond delay="0"/>
                                  </p:stCondLst>
                                  <p:childTnLst>
                                    <p:animEffect transition="out" filter="fade">
                                      <p:cBhvr>
                                        <p:cTn id="58" dur="500"/>
                                        <p:tgtEl>
                                          <p:spTgt spid="92"/>
                                        </p:tgtEl>
                                      </p:cBhvr>
                                    </p:animEffect>
                                    <p:set>
                                      <p:cBhvr>
                                        <p:cTn id="59" dur="1" fill="hold">
                                          <p:stCondLst>
                                            <p:cond delay="499"/>
                                          </p:stCondLst>
                                        </p:cTn>
                                        <p:tgtEl>
                                          <p:spTgt spid="9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65" grpId="0"/>
      <p:bldP spid="21" grpId="0" animBg="1"/>
      <p:bldP spid="21" grpId="1" animBg="1"/>
      <p:bldP spid="21" grpId="2" animBg="1"/>
      <p:bldP spid="39" grpId="0"/>
      <p:bldP spid="41" grpId="0"/>
      <p:bldP spid="92" grpId="0" animBg="1"/>
      <p:bldP spid="92" grpId="1" animBg="1"/>
      <p:bldP spid="9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Graphic 22" descr="Cloud with solid fill">
            <a:extLst>
              <a:ext uri="{FF2B5EF4-FFF2-40B4-BE49-F238E27FC236}">
                <a16:creationId xmlns:a16="http://schemas.microsoft.com/office/drawing/2014/main" id="{904B7914-BE4E-3538-9B93-3CAD67137AA8}"/>
              </a:ext>
            </a:extLst>
          </p:cNvPr>
          <p:cNvSpPr/>
          <p:nvPr/>
        </p:nvSpPr>
        <p:spPr>
          <a:xfrm>
            <a:off x="5729792" y="2867813"/>
            <a:ext cx="3802573" cy="1930368"/>
          </a:xfrm>
          <a:custGeom>
            <a:avLst/>
            <a:gdLst>
              <a:gd name="connsiteX0" fmla="*/ 5520573 w 6428199"/>
              <a:gd name="connsiteY0" fmla="*/ 1575287 h 3164740"/>
              <a:gd name="connsiteX1" fmla="*/ 5444301 w 6428199"/>
              <a:gd name="connsiteY1" fmla="*/ 1575287 h 3164740"/>
              <a:gd name="connsiteX2" fmla="*/ 5444301 w 6428199"/>
              <a:gd name="connsiteY2" fmla="*/ 1575287 h 3164740"/>
              <a:gd name="connsiteX3" fmla="*/ 4963793 w 6428199"/>
              <a:gd name="connsiteY3" fmla="*/ 770667 h 3164740"/>
              <a:gd name="connsiteX4" fmla="*/ 3918878 w 6428199"/>
              <a:gd name="connsiteY4" fmla="*/ 645358 h 3164740"/>
              <a:gd name="connsiteX5" fmla="*/ 2378200 w 6428199"/>
              <a:gd name="connsiteY5" fmla="*/ 32000 h 3164740"/>
              <a:gd name="connsiteX6" fmla="*/ 1325657 w 6428199"/>
              <a:gd name="connsiteY6" fmla="*/ 1179573 h 3164740"/>
              <a:gd name="connsiteX7" fmla="*/ 1325657 w 6428199"/>
              <a:gd name="connsiteY7" fmla="*/ 1192763 h 3164740"/>
              <a:gd name="connsiteX8" fmla="*/ 227352 w 6428199"/>
              <a:gd name="connsiteY8" fmla="*/ 1575287 h 3164740"/>
              <a:gd name="connsiteX9" fmla="*/ 105318 w 6428199"/>
              <a:gd name="connsiteY9" fmla="*/ 2590955 h 3164740"/>
              <a:gd name="connsiteX10" fmla="*/ 1089217 w 6428199"/>
              <a:gd name="connsiteY10" fmla="*/ 3158146 h 3164740"/>
              <a:gd name="connsiteX11" fmla="*/ 1089217 w 6428199"/>
              <a:gd name="connsiteY11" fmla="*/ 3164741 h 3164740"/>
              <a:gd name="connsiteX12" fmla="*/ 5512946 w 6428199"/>
              <a:gd name="connsiteY12" fmla="*/ 3164741 h 3164740"/>
              <a:gd name="connsiteX13" fmla="*/ 6428200 w 6428199"/>
              <a:gd name="connsiteY13" fmla="*/ 2373312 h 3164740"/>
              <a:gd name="connsiteX14" fmla="*/ 5520573 w 6428199"/>
              <a:gd name="connsiteY14" fmla="*/ 1575287 h 316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199" h="3164740">
                <a:moveTo>
                  <a:pt x="5520573" y="1575287"/>
                </a:moveTo>
                <a:cubicBezTo>
                  <a:pt x="5497691" y="1575287"/>
                  <a:pt x="5467183" y="1575287"/>
                  <a:pt x="5444301" y="1575287"/>
                </a:cubicBezTo>
                <a:cubicBezTo>
                  <a:pt x="5444301" y="1575287"/>
                  <a:pt x="5444301" y="1575287"/>
                  <a:pt x="5444301" y="1575287"/>
                </a:cubicBezTo>
                <a:cubicBezTo>
                  <a:pt x="5444301" y="1252120"/>
                  <a:pt x="5261251" y="955334"/>
                  <a:pt x="4963793" y="770667"/>
                </a:cubicBezTo>
                <a:cubicBezTo>
                  <a:pt x="4658708" y="586001"/>
                  <a:pt x="4269725" y="539834"/>
                  <a:pt x="3918878" y="645358"/>
                </a:cubicBezTo>
                <a:cubicBezTo>
                  <a:pt x="3629047" y="157310"/>
                  <a:pt x="2988369" y="-93310"/>
                  <a:pt x="2378200" y="32000"/>
                </a:cubicBezTo>
                <a:cubicBezTo>
                  <a:pt x="1768030" y="157310"/>
                  <a:pt x="1325657" y="632167"/>
                  <a:pt x="1325657" y="1179573"/>
                </a:cubicBezTo>
                <a:cubicBezTo>
                  <a:pt x="1325657" y="1179573"/>
                  <a:pt x="1325657" y="1186168"/>
                  <a:pt x="1325657" y="1192763"/>
                </a:cubicBezTo>
                <a:cubicBezTo>
                  <a:pt x="906166" y="1133406"/>
                  <a:pt x="486674" y="1285096"/>
                  <a:pt x="227352" y="1575287"/>
                </a:cubicBezTo>
                <a:cubicBezTo>
                  <a:pt x="-24343" y="1872073"/>
                  <a:pt x="-70106" y="2261193"/>
                  <a:pt x="105318" y="2590955"/>
                </a:cubicBezTo>
                <a:cubicBezTo>
                  <a:pt x="288369" y="2920717"/>
                  <a:pt x="669725" y="3138360"/>
                  <a:pt x="1089217" y="3158146"/>
                </a:cubicBezTo>
                <a:lnTo>
                  <a:pt x="1089217" y="3164741"/>
                </a:lnTo>
                <a:lnTo>
                  <a:pt x="5512946" y="3164741"/>
                </a:lnTo>
                <a:cubicBezTo>
                  <a:pt x="6016335" y="3164741"/>
                  <a:pt x="6428200" y="2808598"/>
                  <a:pt x="6428200" y="2373312"/>
                </a:cubicBezTo>
                <a:cubicBezTo>
                  <a:pt x="6428200" y="1938026"/>
                  <a:pt x="6023963" y="1575287"/>
                  <a:pt x="5520573" y="1575287"/>
                </a:cubicBezTo>
                <a:close/>
              </a:path>
            </a:pathLst>
          </a:custGeom>
          <a:solidFill>
            <a:srgbClr val="002021"/>
          </a:solidFill>
          <a:ln w="76200" cap="flat">
            <a:noFill/>
            <a:prstDash val="solid"/>
            <a:miter/>
          </a:ln>
        </p:spPr>
        <p:txBody>
          <a:bodyPr rtlCol="0" anchor="ctr"/>
          <a:lstStyle/>
          <a:p>
            <a:endParaRPr lang="en-US"/>
          </a:p>
        </p:txBody>
      </p:sp>
      <p:cxnSp>
        <p:nvCxnSpPr>
          <p:cNvPr id="58" name="Connector: Elbow 57">
            <a:extLst>
              <a:ext uri="{FF2B5EF4-FFF2-40B4-BE49-F238E27FC236}">
                <a16:creationId xmlns:a16="http://schemas.microsoft.com/office/drawing/2014/main" id="{18F922BC-8945-051C-0935-70174CA806B3}"/>
              </a:ext>
            </a:extLst>
          </p:cNvPr>
          <p:cNvCxnSpPr>
            <a:cxnSpLocks/>
          </p:cNvCxnSpPr>
          <p:nvPr/>
        </p:nvCxnSpPr>
        <p:spPr>
          <a:xfrm rot="5400000">
            <a:off x="8638415" y="2962871"/>
            <a:ext cx="1222854" cy="508758"/>
          </a:xfrm>
          <a:prstGeom prst="bentConnector4">
            <a:avLst>
              <a:gd name="adj1" fmla="val 46984"/>
              <a:gd name="adj2" fmla="val 82322"/>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80F8DE8A-F9BE-FE57-916B-AFC5ED18EEB0}"/>
              </a:ext>
            </a:extLst>
          </p:cNvPr>
          <p:cNvSpPr/>
          <p:nvPr/>
        </p:nvSpPr>
        <p:spPr>
          <a:xfrm>
            <a:off x="5865146" y="5353538"/>
            <a:ext cx="3652990" cy="1139337"/>
          </a:xfrm>
          <a:prstGeom prst="roundRect">
            <a:avLst/>
          </a:prstGeom>
          <a:solidFill>
            <a:srgbClr val="C00000">
              <a:alpha val="0"/>
            </a:srgbClr>
          </a:solidFill>
          <a:ln w="412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ctor: Elbow 43">
            <a:extLst>
              <a:ext uri="{FF2B5EF4-FFF2-40B4-BE49-F238E27FC236}">
                <a16:creationId xmlns:a16="http://schemas.microsoft.com/office/drawing/2014/main" id="{16213B32-1216-E75C-E203-7027CA6AD0CA}"/>
              </a:ext>
            </a:extLst>
          </p:cNvPr>
          <p:cNvCxnSpPr>
            <a:cxnSpLocks/>
          </p:cNvCxnSpPr>
          <p:nvPr/>
        </p:nvCxnSpPr>
        <p:spPr>
          <a:xfrm rot="16200000" flipH="1">
            <a:off x="5239960" y="2938500"/>
            <a:ext cx="1094736" cy="376215"/>
          </a:xfrm>
          <a:prstGeom prst="bentConnector3">
            <a:avLst>
              <a:gd name="adj1" fmla="val 50000"/>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91DB27-6ABA-4A09-37E3-BBE025C8287E}"/>
              </a:ext>
            </a:extLst>
          </p:cNvPr>
          <p:cNvCxnSpPr>
            <a:cxnSpLocks/>
          </p:cNvCxnSpPr>
          <p:nvPr/>
        </p:nvCxnSpPr>
        <p:spPr>
          <a:xfrm>
            <a:off x="6595590" y="2514710"/>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DF75C5B-B959-FDF7-0543-CAFB51B9A8B8}"/>
              </a:ext>
            </a:extLst>
          </p:cNvPr>
          <p:cNvCxnSpPr>
            <a:cxnSpLocks/>
          </p:cNvCxnSpPr>
          <p:nvPr/>
        </p:nvCxnSpPr>
        <p:spPr>
          <a:xfrm>
            <a:off x="8582193" y="2514710"/>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ADD2943-8F79-CE64-0DA7-534DF6DDCC2E}"/>
              </a:ext>
            </a:extLst>
          </p:cNvPr>
          <p:cNvCxnSpPr>
            <a:cxnSpLocks/>
          </p:cNvCxnSpPr>
          <p:nvPr/>
        </p:nvCxnSpPr>
        <p:spPr>
          <a:xfrm>
            <a:off x="7699103" y="2388971"/>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429E63-2BBE-62B4-80C8-726C8E2ED50A}"/>
              </a:ext>
            </a:extLst>
          </p:cNvPr>
          <p:cNvCxnSpPr>
            <a:cxnSpLocks/>
          </p:cNvCxnSpPr>
          <p:nvPr/>
        </p:nvCxnSpPr>
        <p:spPr>
          <a:xfrm>
            <a:off x="6390432" y="4798181"/>
            <a:ext cx="0" cy="764497"/>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5CD7901-5C94-D8D7-E618-55AE52C2A3CA}"/>
              </a:ext>
            </a:extLst>
          </p:cNvPr>
          <p:cNvCxnSpPr>
            <a:cxnSpLocks/>
          </p:cNvCxnSpPr>
          <p:nvPr/>
        </p:nvCxnSpPr>
        <p:spPr>
          <a:xfrm>
            <a:off x="7547452" y="4793971"/>
            <a:ext cx="0" cy="856202"/>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C65910-6AEC-FA99-EF6A-78E4C19CEE10}"/>
              </a:ext>
            </a:extLst>
          </p:cNvPr>
          <p:cNvCxnSpPr>
            <a:cxnSpLocks/>
          </p:cNvCxnSpPr>
          <p:nvPr/>
        </p:nvCxnSpPr>
        <p:spPr>
          <a:xfrm>
            <a:off x="8700392" y="4793971"/>
            <a:ext cx="0" cy="856202"/>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2BF7487-9546-12BA-4A9F-A50C3C84E6E7}"/>
              </a:ext>
            </a:extLst>
          </p:cNvPr>
          <p:cNvCxnSpPr/>
          <p:nvPr/>
        </p:nvCxnSpPr>
        <p:spPr>
          <a:xfrm>
            <a:off x="6390432" y="4798180"/>
            <a:ext cx="0" cy="764497"/>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BC056896-3356-F6BF-05B4-84292346319B}"/>
              </a:ext>
            </a:extLst>
          </p:cNvPr>
          <p:cNvCxnSpPr>
            <a:cxnSpLocks/>
          </p:cNvCxnSpPr>
          <p:nvPr/>
        </p:nvCxnSpPr>
        <p:spPr>
          <a:xfrm rot="16200000" flipH="1">
            <a:off x="5242939" y="2941480"/>
            <a:ext cx="1091441" cy="373550"/>
          </a:xfrm>
          <a:prstGeom prst="bentConnector3">
            <a:avLst>
              <a:gd name="adj1" fmla="val 50000"/>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C35A1017-ACCE-4C51-5877-065E767C4CD1}"/>
              </a:ext>
            </a:extLst>
          </p:cNvPr>
          <p:cNvSpPr/>
          <p:nvPr/>
        </p:nvSpPr>
        <p:spPr>
          <a:xfrm>
            <a:off x="5756734" y="3217856"/>
            <a:ext cx="3652990" cy="1786915"/>
          </a:xfrm>
          <a:prstGeom prst="roundRect">
            <a:avLst/>
          </a:prstGeom>
          <a:solidFill>
            <a:srgbClr val="650116"/>
          </a:solidFill>
          <a:ln w="12700">
            <a:solidFill>
              <a:srgbClr val="0020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9BC38CD-53C6-BBCB-ACB9-B2385D357AA7}"/>
              </a:ext>
            </a:extLst>
          </p:cNvPr>
          <p:cNvSpPr/>
          <p:nvPr/>
        </p:nvSpPr>
        <p:spPr>
          <a:xfrm>
            <a:off x="4945962" y="1471818"/>
            <a:ext cx="5202981" cy="1042892"/>
          </a:xfrm>
          <a:prstGeom prst="roundRect">
            <a:avLst/>
          </a:prstGeom>
          <a:solidFill>
            <a:srgbClr val="002021"/>
          </a:solidFill>
          <a:ln w="12700">
            <a:solidFill>
              <a:srgbClr val="0020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7" name="Graphic 36" descr="Thought bubble outline">
            <a:extLst>
              <a:ext uri="{FF2B5EF4-FFF2-40B4-BE49-F238E27FC236}">
                <a16:creationId xmlns:a16="http://schemas.microsoft.com/office/drawing/2014/main" id="{F4F6FB6A-C535-CF78-83EC-A556E9236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47" y="2581322"/>
            <a:ext cx="3888803" cy="3888803"/>
          </a:xfrm>
          <a:prstGeom prst="rect">
            <a:avLst/>
          </a:prstGeom>
        </p:spPr>
      </p:pic>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lstStyle/>
          <a:p>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Promising use-case: A/B testing</a:t>
            </a:r>
          </a:p>
        </p:txBody>
      </p:sp>
      <p:pic>
        <p:nvPicPr>
          <p:cNvPr id="8" name="Graphic 7" descr="Programmer female with solid fill">
            <a:extLst>
              <a:ext uri="{FF2B5EF4-FFF2-40B4-BE49-F238E27FC236}">
                <a16:creationId xmlns:a16="http://schemas.microsoft.com/office/drawing/2014/main" id="{49A84067-1D0D-60B8-B08A-E2F6A3E86F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226" y="5991860"/>
            <a:ext cx="640080" cy="640080"/>
          </a:xfrm>
          <a:prstGeom prst="rect">
            <a:avLst/>
          </a:prstGeom>
        </p:spPr>
      </p:pic>
      <p:pic>
        <p:nvPicPr>
          <p:cNvPr id="10" name="Graphic 9" descr="Programmer male with solid fill">
            <a:extLst>
              <a:ext uri="{FF2B5EF4-FFF2-40B4-BE49-F238E27FC236}">
                <a16:creationId xmlns:a16="http://schemas.microsoft.com/office/drawing/2014/main" id="{5E7731CF-F925-015B-1417-548A3B6AB0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15" y="5991860"/>
            <a:ext cx="640080" cy="640080"/>
          </a:xfrm>
          <a:prstGeom prst="rect">
            <a:avLst/>
          </a:prstGeom>
        </p:spPr>
      </p:pic>
      <p:pic>
        <p:nvPicPr>
          <p:cNvPr id="11" name="Graphic 10" descr="Programmer female with solid fill">
            <a:extLst>
              <a:ext uri="{FF2B5EF4-FFF2-40B4-BE49-F238E27FC236}">
                <a16:creationId xmlns:a16="http://schemas.microsoft.com/office/drawing/2014/main" id="{B8D569B3-BF7C-C83D-2097-BEC1DDFCA4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137" y="5991860"/>
            <a:ext cx="640080" cy="640080"/>
          </a:xfrm>
          <a:prstGeom prst="rect">
            <a:avLst/>
          </a:prstGeom>
        </p:spPr>
      </p:pic>
      <p:pic>
        <p:nvPicPr>
          <p:cNvPr id="14" name="Graphic 13" descr="Smart Phone">
            <a:extLst>
              <a:ext uri="{FF2B5EF4-FFF2-40B4-BE49-F238E27FC236}">
                <a16:creationId xmlns:a16="http://schemas.microsoft.com/office/drawing/2014/main" id="{486EC3D1-B6B5-6A86-C9E9-AFF3181ACB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4915" y="5558468"/>
            <a:ext cx="640080" cy="640080"/>
          </a:xfrm>
          <a:prstGeom prst="rect">
            <a:avLst/>
          </a:prstGeom>
        </p:spPr>
      </p:pic>
      <p:pic>
        <p:nvPicPr>
          <p:cNvPr id="15" name="Graphic 14" descr="Laptop">
            <a:extLst>
              <a:ext uri="{FF2B5EF4-FFF2-40B4-BE49-F238E27FC236}">
                <a16:creationId xmlns:a16="http://schemas.microsoft.com/office/drawing/2014/main" id="{F9271133-E5C7-D9F6-E764-796692E0A2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55383" y="5501978"/>
            <a:ext cx="805713" cy="805713"/>
          </a:xfrm>
          <a:prstGeom prst="rect">
            <a:avLst/>
          </a:prstGeom>
        </p:spPr>
      </p:pic>
      <p:pic>
        <p:nvPicPr>
          <p:cNvPr id="16" name="Graphic 15" descr="Computer">
            <a:extLst>
              <a:ext uri="{FF2B5EF4-FFF2-40B4-BE49-F238E27FC236}">
                <a16:creationId xmlns:a16="http://schemas.microsoft.com/office/drawing/2014/main" id="{DE6EA2B4-E1BA-F7A3-487D-A24A2DCA32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48510" y="5486027"/>
            <a:ext cx="784961" cy="784961"/>
          </a:xfrm>
          <a:prstGeom prst="rect">
            <a:avLst/>
          </a:prstGeom>
        </p:spPr>
      </p:pic>
      <p:pic>
        <p:nvPicPr>
          <p:cNvPr id="25" name="Graphic 24" descr="Server with solid fill">
            <a:extLst>
              <a:ext uri="{FF2B5EF4-FFF2-40B4-BE49-F238E27FC236}">
                <a16:creationId xmlns:a16="http://schemas.microsoft.com/office/drawing/2014/main" id="{72895CFA-962C-DB39-6BAF-B43A46BE6A6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61355" y="1552012"/>
            <a:ext cx="714079" cy="714079"/>
          </a:xfrm>
          <a:prstGeom prst="rect">
            <a:avLst/>
          </a:prstGeom>
        </p:spPr>
      </p:pic>
      <p:pic>
        <p:nvPicPr>
          <p:cNvPr id="28" name="Graphic 27" descr="Server with solid fill">
            <a:extLst>
              <a:ext uri="{FF2B5EF4-FFF2-40B4-BE49-F238E27FC236}">
                <a16:creationId xmlns:a16="http://schemas.microsoft.com/office/drawing/2014/main" id="{F4E0B9BC-2C9B-2858-1B65-702C82DD33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38551" y="1526656"/>
            <a:ext cx="714079" cy="714079"/>
          </a:xfrm>
          <a:prstGeom prst="rect">
            <a:avLst/>
          </a:prstGeom>
        </p:spPr>
      </p:pic>
      <p:sp>
        <p:nvSpPr>
          <p:cNvPr id="38" name="7-Point Star 37">
            <a:extLst>
              <a:ext uri="{FF2B5EF4-FFF2-40B4-BE49-F238E27FC236}">
                <a16:creationId xmlns:a16="http://schemas.microsoft.com/office/drawing/2014/main" id="{25D47943-1393-7B77-8ECB-BBF952087009}"/>
              </a:ext>
            </a:extLst>
          </p:cNvPr>
          <p:cNvSpPr>
            <a:spLocks noChangeAspect="1"/>
          </p:cNvSpPr>
          <p:nvPr/>
        </p:nvSpPr>
        <p:spPr>
          <a:xfrm rot="20760961">
            <a:off x="590447" y="5162629"/>
            <a:ext cx="1567482" cy="1567482"/>
          </a:xfrm>
          <a:prstGeom prst="star7">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panose="020B0504030602030204" pitchFamily="34" charset="0"/>
              </a:rPr>
              <a:t>New Feature</a:t>
            </a:r>
          </a:p>
        </p:txBody>
      </p:sp>
      <p:pic>
        <p:nvPicPr>
          <p:cNvPr id="47" name="Graphic 46" descr="Server with solid fill">
            <a:extLst>
              <a:ext uri="{FF2B5EF4-FFF2-40B4-BE49-F238E27FC236}">
                <a16:creationId xmlns:a16="http://schemas.microsoft.com/office/drawing/2014/main" id="{BFAB5285-D439-095F-035F-97C4F7D1CD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51265" y="1552011"/>
            <a:ext cx="714080" cy="714080"/>
          </a:xfrm>
          <a:prstGeom prst="rect">
            <a:avLst/>
          </a:prstGeom>
        </p:spPr>
      </p:pic>
      <p:pic>
        <p:nvPicPr>
          <p:cNvPr id="48" name="Graphic 47" descr="Server with solid fill">
            <a:extLst>
              <a:ext uri="{FF2B5EF4-FFF2-40B4-BE49-F238E27FC236}">
                <a16:creationId xmlns:a16="http://schemas.microsoft.com/office/drawing/2014/main" id="{D200BD83-5261-E2CE-0497-2F89A38ECF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54532" y="1552540"/>
            <a:ext cx="714079" cy="714079"/>
          </a:xfrm>
          <a:prstGeom prst="rect">
            <a:avLst/>
          </a:prstGeom>
        </p:spPr>
      </p:pic>
      <p:sp>
        <p:nvSpPr>
          <p:cNvPr id="61" name="TextBox 60">
            <a:extLst>
              <a:ext uri="{FF2B5EF4-FFF2-40B4-BE49-F238E27FC236}">
                <a16:creationId xmlns:a16="http://schemas.microsoft.com/office/drawing/2014/main" id="{15BBD9CC-6E9A-A29E-2D6E-BB607FB32178}"/>
              </a:ext>
            </a:extLst>
          </p:cNvPr>
          <p:cNvSpPr txBox="1"/>
          <p:nvPr/>
        </p:nvSpPr>
        <p:spPr>
          <a:xfrm>
            <a:off x="6138305" y="2172619"/>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sp>
        <p:nvSpPr>
          <p:cNvPr id="65" name="TextBox 64">
            <a:extLst>
              <a:ext uri="{FF2B5EF4-FFF2-40B4-BE49-F238E27FC236}">
                <a16:creationId xmlns:a16="http://schemas.microsoft.com/office/drawing/2014/main" id="{0E8D9F37-2EE8-5709-E80F-EF975D115B6C}"/>
              </a:ext>
            </a:extLst>
          </p:cNvPr>
          <p:cNvSpPr txBox="1"/>
          <p:nvPr/>
        </p:nvSpPr>
        <p:spPr>
          <a:xfrm>
            <a:off x="5193568" y="2176262"/>
            <a:ext cx="1004045"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sp>
        <p:nvSpPr>
          <p:cNvPr id="21" name="Star: 7 Points 20">
            <a:extLst>
              <a:ext uri="{FF2B5EF4-FFF2-40B4-BE49-F238E27FC236}">
                <a16:creationId xmlns:a16="http://schemas.microsoft.com/office/drawing/2014/main" id="{2AA60B4F-173F-76C9-3FA4-123337AB483D}"/>
              </a:ext>
            </a:extLst>
          </p:cNvPr>
          <p:cNvSpPr/>
          <p:nvPr/>
        </p:nvSpPr>
        <p:spPr>
          <a:xfrm rot="1116701">
            <a:off x="5441727" y="5201576"/>
            <a:ext cx="1714844" cy="1489587"/>
          </a:xfrm>
          <a:prstGeom prst="flowChartMultidocument">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Version B</a:t>
            </a:r>
          </a:p>
          <a:p>
            <a:pPr algn="ctr"/>
            <a:r>
              <a:rPr lang="en-US" sz="1400" b="1">
                <a:solidFill>
                  <a:schemeClr val="tx1"/>
                </a:solidFill>
                <a:latin typeface="Ubuntu Light" panose="020B0304030602030204" pitchFamily="34" charset="0"/>
              </a:rPr>
              <a:t>logs</a:t>
            </a:r>
          </a:p>
        </p:txBody>
      </p:sp>
      <p:sp>
        <p:nvSpPr>
          <p:cNvPr id="39" name="TextBox 38">
            <a:extLst>
              <a:ext uri="{FF2B5EF4-FFF2-40B4-BE49-F238E27FC236}">
                <a16:creationId xmlns:a16="http://schemas.microsoft.com/office/drawing/2014/main" id="{A3FA981A-992C-5027-6CC0-4AFA121F10B6}"/>
              </a:ext>
            </a:extLst>
          </p:cNvPr>
          <p:cNvSpPr txBox="1"/>
          <p:nvPr/>
        </p:nvSpPr>
        <p:spPr>
          <a:xfrm>
            <a:off x="1740231" y="3618163"/>
            <a:ext cx="2328273" cy="861774"/>
          </a:xfrm>
          <a:prstGeom prst="rect">
            <a:avLst/>
          </a:prstGeom>
          <a:noFill/>
        </p:spPr>
        <p:txBody>
          <a:bodyPr wrap="square" rtlCol="0">
            <a:spAutoFit/>
          </a:bodyPr>
          <a:lstStyle/>
          <a:p>
            <a:pPr marL="342900" indent="-342900">
              <a:buFont typeface="+mj-lt"/>
              <a:buAutoNum type="arabicPeriod"/>
            </a:pPr>
            <a:r>
              <a:rPr lang="en-US" sz="1600">
                <a:latin typeface="Ubuntu Light" panose="020B0304030602030204" pitchFamily="34" charset="0"/>
              </a:rPr>
              <a:t>Process logs</a:t>
            </a:r>
          </a:p>
          <a:p>
            <a:pPr marL="342900" indent="-342900">
              <a:buFont typeface="+mj-lt"/>
              <a:buAutoNum type="arabicPeriod"/>
            </a:pPr>
            <a:r>
              <a:rPr lang="en-US" sz="1600">
                <a:latin typeface="Ubuntu Light" panose="020B0304030602030204" pitchFamily="34" charset="0"/>
              </a:rPr>
              <a:t>Compare A and B</a:t>
            </a:r>
          </a:p>
          <a:p>
            <a:pPr marL="342900" indent="-342900">
              <a:buFont typeface="+mj-lt"/>
              <a:buAutoNum type="arabicPeriod"/>
            </a:pPr>
            <a:r>
              <a:rPr lang="en-US" sz="1600">
                <a:latin typeface="Ubuntu Light" panose="020B0304030602030204" pitchFamily="34" charset="0"/>
              </a:rPr>
              <a:t>Fine-tune version B</a:t>
            </a:r>
          </a:p>
        </p:txBody>
      </p:sp>
      <p:sp>
        <p:nvSpPr>
          <p:cNvPr id="41" name="TextBox 40">
            <a:extLst>
              <a:ext uri="{FF2B5EF4-FFF2-40B4-BE49-F238E27FC236}">
                <a16:creationId xmlns:a16="http://schemas.microsoft.com/office/drawing/2014/main" id="{568109B7-4ED7-EDE7-154D-09AEC6824A02}"/>
              </a:ext>
            </a:extLst>
          </p:cNvPr>
          <p:cNvSpPr txBox="1"/>
          <p:nvPr/>
        </p:nvSpPr>
        <p:spPr>
          <a:xfrm>
            <a:off x="5194782" y="2175046"/>
            <a:ext cx="100942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B</a:t>
            </a:r>
          </a:p>
        </p:txBody>
      </p:sp>
      <p:pic>
        <p:nvPicPr>
          <p:cNvPr id="20" name="Graphic 19" descr="Server with solid fill">
            <a:extLst>
              <a:ext uri="{FF2B5EF4-FFF2-40B4-BE49-F238E27FC236}">
                <a16:creationId xmlns:a16="http://schemas.microsoft.com/office/drawing/2014/main" id="{E8FA1D8E-19CB-6EB3-A14E-E210784ABE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74040" y="1522466"/>
            <a:ext cx="714079" cy="714079"/>
          </a:xfrm>
          <a:prstGeom prst="rect">
            <a:avLst/>
          </a:prstGeom>
        </p:spPr>
      </p:pic>
      <p:sp>
        <p:nvSpPr>
          <p:cNvPr id="22" name="TextBox 21">
            <a:extLst>
              <a:ext uri="{FF2B5EF4-FFF2-40B4-BE49-F238E27FC236}">
                <a16:creationId xmlns:a16="http://schemas.microsoft.com/office/drawing/2014/main" id="{9335A1F4-02E2-78B0-AF1C-64D317C4E89B}"/>
              </a:ext>
            </a:extLst>
          </p:cNvPr>
          <p:cNvSpPr txBox="1"/>
          <p:nvPr/>
        </p:nvSpPr>
        <p:spPr>
          <a:xfrm>
            <a:off x="7173794" y="2168429"/>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pic>
        <p:nvPicPr>
          <p:cNvPr id="30" name="Graphic 29" descr="Server with solid fill">
            <a:extLst>
              <a:ext uri="{FF2B5EF4-FFF2-40B4-BE49-F238E27FC236}">
                <a16:creationId xmlns:a16="http://schemas.microsoft.com/office/drawing/2014/main" id="{0A8FE3AE-5936-155C-F01A-1B262536A3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22946" y="1509223"/>
            <a:ext cx="714079" cy="714079"/>
          </a:xfrm>
          <a:prstGeom prst="rect">
            <a:avLst/>
          </a:prstGeom>
        </p:spPr>
      </p:pic>
      <p:sp>
        <p:nvSpPr>
          <p:cNvPr id="31" name="TextBox 30">
            <a:extLst>
              <a:ext uri="{FF2B5EF4-FFF2-40B4-BE49-F238E27FC236}">
                <a16:creationId xmlns:a16="http://schemas.microsoft.com/office/drawing/2014/main" id="{AEFECE14-3FD4-1281-2929-61278BBBB940}"/>
              </a:ext>
            </a:extLst>
          </p:cNvPr>
          <p:cNvSpPr txBox="1"/>
          <p:nvPr/>
        </p:nvSpPr>
        <p:spPr>
          <a:xfrm>
            <a:off x="8122700" y="2155186"/>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pic>
        <p:nvPicPr>
          <p:cNvPr id="32" name="Graphic 31" descr="Server with solid fill">
            <a:extLst>
              <a:ext uri="{FF2B5EF4-FFF2-40B4-BE49-F238E27FC236}">
                <a16:creationId xmlns:a16="http://schemas.microsoft.com/office/drawing/2014/main" id="{6CF23D1C-6A7D-C366-B23E-B0779A6F0C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161096" y="1503578"/>
            <a:ext cx="714079" cy="714079"/>
          </a:xfrm>
          <a:prstGeom prst="rect">
            <a:avLst/>
          </a:prstGeom>
        </p:spPr>
      </p:pic>
      <p:sp>
        <p:nvSpPr>
          <p:cNvPr id="33" name="TextBox 32">
            <a:extLst>
              <a:ext uri="{FF2B5EF4-FFF2-40B4-BE49-F238E27FC236}">
                <a16:creationId xmlns:a16="http://schemas.microsoft.com/office/drawing/2014/main" id="{34545D1B-2B4A-3F43-7F9D-C50D9CE5CB5B}"/>
              </a:ext>
            </a:extLst>
          </p:cNvPr>
          <p:cNvSpPr txBox="1"/>
          <p:nvPr/>
        </p:nvSpPr>
        <p:spPr>
          <a:xfrm>
            <a:off x="9060850" y="2149541"/>
            <a:ext cx="1155384" cy="307777"/>
          </a:xfrm>
          <a:prstGeom prst="rect">
            <a:avLst/>
          </a:prstGeom>
          <a:noFill/>
        </p:spPr>
        <p:txBody>
          <a:bodyPr wrap="square" rtlCol="0">
            <a:spAutoFit/>
          </a:bodyPr>
          <a:lstStyle/>
          <a:p>
            <a:r>
              <a:rPr lang="en-US" sz="1400">
                <a:solidFill>
                  <a:schemeClr val="bg1"/>
                </a:solidFill>
                <a:latin typeface="Ubuntu Light" panose="020B0304030602030204" pitchFamily="34" charset="0"/>
              </a:rPr>
              <a:t>Version A</a:t>
            </a:r>
          </a:p>
        </p:txBody>
      </p:sp>
      <p:sp>
        <p:nvSpPr>
          <p:cNvPr id="92" name="Star: 7 Points 20">
            <a:extLst>
              <a:ext uri="{FF2B5EF4-FFF2-40B4-BE49-F238E27FC236}">
                <a16:creationId xmlns:a16="http://schemas.microsoft.com/office/drawing/2014/main" id="{503DDC39-1DBA-5701-A4CF-24D204187B21}"/>
              </a:ext>
            </a:extLst>
          </p:cNvPr>
          <p:cNvSpPr/>
          <p:nvPr/>
        </p:nvSpPr>
        <p:spPr>
          <a:xfrm rot="1116701">
            <a:off x="4740699" y="1447953"/>
            <a:ext cx="1714844" cy="1489587"/>
          </a:xfrm>
          <a:prstGeom prst="flowChartMultidocument">
            <a:avLst/>
          </a:prstGeom>
          <a:solidFill>
            <a:schemeClr val="bg1">
              <a:alpha val="79951"/>
            </a:schemeClr>
          </a:solidFill>
          <a:ln w="38100">
            <a:solidFill>
              <a:srgbClr val="C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Ubuntu Light" panose="020B0304030602030204" pitchFamily="34" charset="0"/>
              </a:rPr>
              <a:t>Version B</a:t>
            </a:r>
          </a:p>
          <a:p>
            <a:pPr algn="ctr"/>
            <a:r>
              <a:rPr lang="en-US" sz="1400" b="1">
                <a:solidFill>
                  <a:schemeClr val="tx1"/>
                </a:solidFill>
                <a:latin typeface="Ubuntu Light" panose="020B0304030602030204" pitchFamily="34" charset="0"/>
              </a:rPr>
              <a:t>logs</a:t>
            </a:r>
          </a:p>
        </p:txBody>
      </p:sp>
      <p:sp>
        <p:nvSpPr>
          <p:cNvPr id="62" name="TextBox 61">
            <a:extLst>
              <a:ext uri="{FF2B5EF4-FFF2-40B4-BE49-F238E27FC236}">
                <a16:creationId xmlns:a16="http://schemas.microsoft.com/office/drawing/2014/main" id="{3EA4ADAB-DDBA-9C64-B3BD-52C29FB53BC7}"/>
              </a:ext>
            </a:extLst>
          </p:cNvPr>
          <p:cNvSpPr txBox="1"/>
          <p:nvPr/>
        </p:nvSpPr>
        <p:spPr>
          <a:xfrm>
            <a:off x="6830464" y="3775488"/>
            <a:ext cx="1470659" cy="523220"/>
          </a:xfrm>
          <a:prstGeom prst="rect">
            <a:avLst/>
          </a:prstGeom>
          <a:noFill/>
        </p:spPr>
        <p:txBody>
          <a:bodyPr wrap="square" rtlCol="0">
            <a:spAutoFit/>
          </a:bodyPr>
          <a:lstStyle/>
          <a:p>
            <a:pPr algn="ctr"/>
            <a:r>
              <a:rPr lang="en-US" sz="2800">
                <a:solidFill>
                  <a:schemeClr val="bg1"/>
                </a:solidFill>
              </a:rPr>
              <a:t>iBox</a:t>
            </a:r>
          </a:p>
        </p:txBody>
      </p:sp>
      <p:grpSp>
        <p:nvGrpSpPr>
          <p:cNvPr id="63" name="Group 62">
            <a:extLst>
              <a:ext uri="{FF2B5EF4-FFF2-40B4-BE49-F238E27FC236}">
                <a16:creationId xmlns:a16="http://schemas.microsoft.com/office/drawing/2014/main" id="{21D34E1C-8AF5-711C-FCAF-71AF68619934}"/>
              </a:ext>
            </a:extLst>
          </p:cNvPr>
          <p:cNvGrpSpPr/>
          <p:nvPr/>
        </p:nvGrpSpPr>
        <p:grpSpPr>
          <a:xfrm>
            <a:off x="1029752" y="1516999"/>
            <a:ext cx="914400" cy="1238012"/>
            <a:chOff x="1005531" y="1783080"/>
            <a:chExt cx="914400" cy="1238012"/>
          </a:xfrm>
        </p:grpSpPr>
        <p:pic>
          <p:nvPicPr>
            <p:cNvPr id="64" name="Graphic 63" descr="Race Car with solid fill">
              <a:extLst>
                <a:ext uri="{FF2B5EF4-FFF2-40B4-BE49-F238E27FC236}">
                  <a16:creationId xmlns:a16="http://schemas.microsoft.com/office/drawing/2014/main" id="{FA5845A7-3FF7-5CDA-AC7C-0773BAE77E9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05531" y="1783080"/>
              <a:ext cx="914400" cy="914400"/>
            </a:xfrm>
            <a:prstGeom prst="rect">
              <a:avLst/>
            </a:prstGeom>
          </p:spPr>
        </p:pic>
        <p:sp>
          <p:nvSpPr>
            <p:cNvPr id="66" name="TextBox 65">
              <a:extLst>
                <a:ext uri="{FF2B5EF4-FFF2-40B4-BE49-F238E27FC236}">
                  <a16:creationId xmlns:a16="http://schemas.microsoft.com/office/drawing/2014/main" id="{33F283E2-97F2-8E2C-AE42-AFAB8D07E8DE}"/>
                </a:ext>
              </a:extLst>
            </p:cNvPr>
            <p:cNvSpPr txBox="1"/>
            <p:nvPr/>
          </p:nvSpPr>
          <p:spPr>
            <a:xfrm>
              <a:off x="1186346" y="2651760"/>
              <a:ext cx="558999" cy="369332"/>
            </a:xfrm>
            <a:prstGeom prst="rect">
              <a:avLst/>
            </a:prstGeom>
            <a:noFill/>
          </p:spPr>
          <p:txBody>
            <a:bodyPr wrap="none" rtlCol="0">
              <a:spAutoFit/>
            </a:bodyPr>
            <a:lstStyle/>
            <a:p>
              <a:r>
                <a:rPr lang="en-US">
                  <a:solidFill>
                    <a:srgbClr val="217566"/>
                  </a:solidFill>
                </a:rPr>
                <a:t>Fast</a:t>
              </a:r>
            </a:p>
          </p:txBody>
        </p:sp>
      </p:grpSp>
      <p:grpSp>
        <p:nvGrpSpPr>
          <p:cNvPr id="67" name="Group 66">
            <a:extLst>
              <a:ext uri="{FF2B5EF4-FFF2-40B4-BE49-F238E27FC236}">
                <a16:creationId xmlns:a16="http://schemas.microsoft.com/office/drawing/2014/main" id="{1ACCDABE-8E6A-0025-20EE-ABDA63728CF8}"/>
              </a:ext>
            </a:extLst>
          </p:cNvPr>
          <p:cNvGrpSpPr/>
          <p:nvPr/>
        </p:nvGrpSpPr>
        <p:grpSpPr>
          <a:xfrm>
            <a:off x="2954946" y="1516999"/>
            <a:ext cx="914400" cy="1238012"/>
            <a:chOff x="1965960" y="1783080"/>
            <a:chExt cx="914400" cy="1238012"/>
          </a:xfrm>
        </p:grpSpPr>
        <p:pic>
          <p:nvPicPr>
            <p:cNvPr id="68" name="Graphic 67" descr="Cent with solid fill">
              <a:extLst>
                <a:ext uri="{FF2B5EF4-FFF2-40B4-BE49-F238E27FC236}">
                  <a16:creationId xmlns:a16="http://schemas.microsoft.com/office/drawing/2014/main" id="{5A6B95D2-525E-AA4A-EC0C-BE6B5BE9F7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965960" y="1783080"/>
              <a:ext cx="914400" cy="914400"/>
            </a:xfrm>
            <a:prstGeom prst="rect">
              <a:avLst/>
            </a:prstGeom>
          </p:spPr>
        </p:pic>
        <p:sp>
          <p:nvSpPr>
            <p:cNvPr id="69" name="TextBox 68">
              <a:extLst>
                <a:ext uri="{FF2B5EF4-FFF2-40B4-BE49-F238E27FC236}">
                  <a16:creationId xmlns:a16="http://schemas.microsoft.com/office/drawing/2014/main" id="{FD2C3A34-1CA8-6ADC-4216-41C53FE115F8}"/>
                </a:ext>
              </a:extLst>
            </p:cNvPr>
            <p:cNvSpPr txBox="1"/>
            <p:nvPr/>
          </p:nvSpPr>
          <p:spPr>
            <a:xfrm>
              <a:off x="2035321" y="2651760"/>
              <a:ext cx="777777" cy="369332"/>
            </a:xfrm>
            <a:prstGeom prst="rect">
              <a:avLst/>
            </a:prstGeom>
            <a:noFill/>
          </p:spPr>
          <p:txBody>
            <a:bodyPr wrap="none" rtlCol="0">
              <a:spAutoFit/>
            </a:bodyPr>
            <a:lstStyle/>
            <a:p>
              <a:r>
                <a:rPr lang="en-US">
                  <a:solidFill>
                    <a:srgbClr val="217566"/>
                  </a:solidFill>
                </a:rPr>
                <a:t>Cheap</a:t>
              </a:r>
            </a:p>
          </p:txBody>
        </p:sp>
      </p:grpSp>
      <p:grpSp>
        <p:nvGrpSpPr>
          <p:cNvPr id="71" name="Group 70">
            <a:extLst>
              <a:ext uri="{FF2B5EF4-FFF2-40B4-BE49-F238E27FC236}">
                <a16:creationId xmlns:a16="http://schemas.microsoft.com/office/drawing/2014/main" id="{2E6E0F93-F1AF-2AA4-DA1E-F7A95D8BE8DE}"/>
              </a:ext>
            </a:extLst>
          </p:cNvPr>
          <p:cNvGrpSpPr/>
          <p:nvPr/>
        </p:nvGrpSpPr>
        <p:grpSpPr>
          <a:xfrm>
            <a:off x="2010697" y="1516999"/>
            <a:ext cx="914400" cy="1238012"/>
            <a:chOff x="2927320" y="1783080"/>
            <a:chExt cx="914400" cy="1238012"/>
          </a:xfrm>
        </p:grpSpPr>
        <p:pic>
          <p:nvPicPr>
            <p:cNvPr id="73" name="Graphic 72" descr="Shield Tick with solid fill">
              <a:extLst>
                <a:ext uri="{FF2B5EF4-FFF2-40B4-BE49-F238E27FC236}">
                  <a16:creationId xmlns:a16="http://schemas.microsoft.com/office/drawing/2014/main" id="{62096B4A-4FAF-A0A9-519B-4CE4DC1FF47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927320" y="1783080"/>
              <a:ext cx="914400" cy="914400"/>
            </a:xfrm>
            <a:prstGeom prst="rect">
              <a:avLst/>
            </a:prstGeom>
          </p:spPr>
        </p:pic>
        <p:sp>
          <p:nvSpPr>
            <p:cNvPr id="74" name="TextBox 73">
              <a:extLst>
                <a:ext uri="{FF2B5EF4-FFF2-40B4-BE49-F238E27FC236}">
                  <a16:creationId xmlns:a16="http://schemas.microsoft.com/office/drawing/2014/main" id="{BC37B708-92A5-F115-4C01-5EA756B9F5FE}"/>
                </a:ext>
              </a:extLst>
            </p:cNvPr>
            <p:cNvSpPr txBox="1"/>
            <p:nvPr/>
          </p:nvSpPr>
          <p:spPr>
            <a:xfrm>
              <a:off x="3094569" y="2651760"/>
              <a:ext cx="579902" cy="369332"/>
            </a:xfrm>
            <a:prstGeom prst="rect">
              <a:avLst/>
            </a:prstGeom>
            <a:noFill/>
          </p:spPr>
          <p:txBody>
            <a:bodyPr wrap="none" rtlCol="0">
              <a:spAutoFit/>
            </a:bodyPr>
            <a:lstStyle/>
            <a:p>
              <a:r>
                <a:rPr lang="en-US">
                  <a:solidFill>
                    <a:srgbClr val="217566"/>
                  </a:solidFill>
                </a:rPr>
                <a:t>Safe</a:t>
              </a:r>
            </a:p>
          </p:txBody>
        </p:sp>
      </p:grpSp>
      <p:sp>
        <p:nvSpPr>
          <p:cNvPr id="53" name="TextBox 52">
            <a:extLst>
              <a:ext uri="{FF2B5EF4-FFF2-40B4-BE49-F238E27FC236}">
                <a16:creationId xmlns:a16="http://schemas.microsoft.com/office/drawing/2014/main" id="{78709162-A842-E10A-5B32-F0A6EEFC2D3A}"/>
              </a:ext>
            </a:extLst>
          </p:cNvPr>
          <p:cNvSpPr txBox="1"/>
          <p:nvPr/>
        </p:nvSpPr>
        <p:spPr>
          <a:xfrm>
            <a:off x="7111661" y="6080647"/>
            <a:ext cx="1867407" cy="369332"/>
          </a:xfrm>
          <a:prstGeom prst="rect">
            <a:avLst/>
          </a:prstGeom>
          <a:noFill/>
        </p:spPr>
        <p:txBody>
          <a:bodyPr wrap="square" rtlCol="0">
            <a:spAutoFit/>
          </a:bodyPr>
          <a:lstStyle/>
          <a:p>
            <a:r>
              <a:rPr lang="en-US"/>
              <a:t>Test clients</a:t>
            </a:r>
          </a:p>
        </p:txBody>
      </p:sp>
      <p:sp>
        <p:nvSpPr>
          <p:cNvPr id="57" name="TextBox 56">
            <a:extLst>
              <a:ext uri="{FF2B5EF4-FFF2-40B4-BE49-F238E27FC236}">
                <a16:creationId xmlns:a16="http://schemas.microsoft.com/office/drawing/2014/main" id="{258BA04F-97C8-A060-1A3D-259982D93D86}"/>
              </a:ext>
            </a:extLst>
          </p:cNvPr>
          <p:cNvSpPr txBox="1"/>
          <p:nvPr/>
        </p:nvSpPr>
        <p:spPr>
          <a:xfrm>
            <a:off x="6816392" y="3787440"/>
            <a:ext cx="1470659" cy="523220"/>
          </a:xfrm>
          <a:prstGeom prst="rect">
            <a:avLst/>
          </a:prstGeom>
          <a:noFill/>
        </p:spPr>
        <p:txBody>
          <a:bodyPr wrap="square" rtlCol="0">
            <a:spAutoFit/>
          </a:bodyPr>
          <a:lstStyle/>
          <a:p>
            <a:r>
              <a:rPr lang="en-US" sz="2800">
                <a:solidFill>
                  <a:schemeClr val="bg1"/>
                </a:solidFill>
              </a:rPr>
              <a:t>Internet</a:t>
            </a:r>
          </a:p>
        </p:txBody>
      </p:sp>
    </p:spTree>
    <p:extLst>
      <p:ext uri="{BB962C8B-B14F-4D97-AF65-F5344CB8AC3E}">
        <p14:creationId xmlns:p14="http://schemas.microsoft.com/office/powerpoint/2010/main" val="218892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6"/>
                                        </p:tgtEl>
                                      </p:cBhvr>
                                    </p:animEffect>
                                    <p:set>
                                      <p:cBhvr>
                                        <p:cTn id="10" dur="1" fill="hold">
                                          <p:stCondLst>
                                            <p:cond delay="499"/>
                                          </p:stCondLst>
                                        </p:cTn>
                                        <p:tgtEl>
                                          <p:spTgt spid="5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0" presetClass="path" presetSubtype="0" accel="50000" decel="50000" fill="hold" grpId="0" nodeType="withEffect">
                                  <p:stCondLst>
                                    <p:cond delay="0"/>
                                  </p:stCondLst>
                                  <p:childTnLst>
                                    <p:animMotion origin="layout" path="M 2.68882E-17 3.7037E-7 C 0.01914 -0.13866 0.03867 -0.27662 0.0707 -0.36782 C 0.10286 -0.45903 0.14701 -0.51042 0.19245 -0.54653 C 0.23789 -0.5831 0.34401 -0.58681 0.34401 -0.58657 " pathEditMode="relative" rAng="0" ptsTypes="AAAA">
                                      <p:cBhvr>
                                        <p:cTn id="29" dur="2000" fill="hold"/>
                                        <p:tgtEl>
                                          <p:spTgt spid="38"/>
                                        </p:tgtEl>
                                        <p:attrNameLst>
                                          <p:attrName>ppt_x</p:attrName>
                                          <p:attrName>ppt_y</p:attrName>
                                        </p:attrNameLst>
                                      </p:cBhvr>
                                      <p:rCtr x="17201" y="-29352"/>
                                    </p:animMotion>
                                  </p:childTnLst>
                                </p:cTn>
                              </p:par>
                            </p:childTnLst>
                          </p:cTn>
                        </p:par>
                        <p:par>
                          <p:cTn id="30" fill="hold">
                            <p:stCondLst>
                              <p:cond delay="2000"/>
                            </p:stCondLst>
                            <p:childTnLst>
                              <p:par>
                                <p:cTn id="31" presetID="10" presetClass="exit" presetSubtype="0" fill="hold" grpId="1" nodeType="after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par>
                          <p:cTn id="34" fill="hold">
                            <p:stCondLst>
                              <p:cond delay="2500"/>
                            </p:stCondLst>
                            <p:childTnLst>
                              <p:par>
                                <p:cTn id="35" presetID="10" presetClass="exit" presetSubtype="0" fill="hold" grpId="0" nodeType="afterEffect">
                                  <p:stCondLst>
                                    <p:cond delay="0"/>
                                  </p:stCondLst>
                                  <p:childTnLst>
                                    <p:animEffect transition="out" filter="fade">
                                      <p:cBhvr>
                                        <p:cTn id="36" dur="500"/>
                                        <p:tgtEl>
                                          <p:spTgt spid="65"/>
                                        </p:tgtEl>
                                      </p:cBhvr>
                                    </p:animEffect>
                                    <p:set>
                                      <p:cBhvr>
                                        <p:cTn id="37" dur="1" fill="hold">
                                          <p:stCondLst>
                                            <p:cond delay="499"/>
                                          </p:stCondLst>
                                        </p:cTn>
                                        <p:tgtEl>
                                          <p:spTgt spid="6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30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xit" presetSubtype="0" fill="hold" nodeType="withEffect">
                                  <p:stCondLst>
                                    <p:cond delay="0"/>
                                  </p:stCondLst>
                                  <p:childTnLst>
                                    <p:animEffect transition="out" filter="fade">
                                      <p:cBhvr>
                                        <p:cTn id="53" dur="500"/>
                                        <p:tgtEl>
                                          <p:spTgt spid="44"/>
                                        </p:tgtEl>
                                      </p:cBhvr>
                                    </p:animEffect>
                                    <p:set>
                                      <p:cBhvr>
                                        <p:cTn id="54" dur="1" fill="hold">
                                          <p:stCondLst>
                                            <p:cond delay="499"/>
                                          </p:stCondLst>
                                        </p:cTn>
                                        <p:tgtEl>
                                          <p:spTgt spid="4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par>
                          <p:cTn id="62" fill="hold">
                            <p:stCondLst>
                              <p:cond delay="0"/>
                            </p:stCondLst>
                            <p:childTnLst>
                              <p:par>
                                <p:cTn id="63" presetID="37" presetClass="path" presetSubtype="0" accel="50000" decel="50000" fill="hold" grpId="0" nodeType="afterEffect">
                                  <p:stCondLst>
                                    <p:cond delay="0"/>
                                  </p:stCondLst>
                                  <p:childTnLst>
                                    <p:animMotion origin="layout" path="M 0.00898 -0.00046 L -0.08854 0.03958 C -0.10873 0.04861 -0.1392 0.05347 -0.1711 0.05347 C -0.20743 0.05347 -0.23659 0.04861 -0.25677 0.03958 L -0.35417 -0.00046 " pathEditMode="relative" rAng="0" ptsTypes="AAAAA">
                                      <p:cBhvr>
                                        <p:cTn id="64" dur="2000" fill="hold"/>
                                        <p:tgtEl>
                                          <p:spTgt spid="21"/>
                                        </p:tgtEl>
                                        <p:attrNameLst>
                                          <p:attrName>ppt_x</p:attrName>
                                          <p:attrName>ppt_y</p:attrName>
                                        </p:attrNameLst>
                                      </p:cBhvr>
                                      <p:rCtr x="-18164" y="2685"/>
                                    </p:animMotion>
                                  </p:childTnLst>
                                </p:cTn>
                              </p:par>
                            </p:childTnLst>
                          </p:cTn>
                        </p:par>
                        <p:par>
                          <p:cTn id="65" fill="hold">
                            <p:stCondLst>
                              <p:cond delay="2000"/>
                            </p:stCondLst>
                            <p:childTnLst>
                              <p:par>
                                <p:cTn id="66" presetID="10" presetClass="exit" presetSubtype="0" fill="hold" grpId="1" nodeType="after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childTnLst>
                          </p:cTn>
                        </p:par>
                        <p:par>
                          <p:cTn id="73" fill="hold">
                            <p:stCondLst>
                              <p:cond delay="0"/>
                            </p:stCondLst>
                            <p:childTnLst>
                              <p:par>
                                <p:cTn id="74" presetID="37" presetClass="path" presetSubtype="0" accel="50000" decel="50000" fill="hold" grpId="0" nodeType="afterEffect">
                                  <p:stCondLst>
                                    <p:cond delay="0"/>
                                  </p:stCondLst>
                                  <p:childTnLst>
                                    <p:animMotion origin="layout" path="M 0.03868 0.00509 L -0.06901 0.15138 C -0.09088 0.18101 -0.12395 0.22731 -0.15859 0.27662 C -0.19726 0.33333 -0.22864 0.37847 -0.24973 0.41088 L -0.35143 0.56713 " pathEditMode="relative" rAng="19260000" ptsTypes="AAAAA">
                                      <p:cBhvr>
                                        <p:cTn id="75" dur="2000" fill="hold"/>
                                        <p:tgtEl>
                                          <p:spTgt spid="92"/>
                                        </p:tgtEl>
                                        <p:attrNameLst>
                                          <p:attrName>ppt_x</p:attrName>
                                          <p:attrName>ppt_y</p:attrName>
                                        </p:attrNameLst>
                                      </p:cBhvr>
                                      <p:rCtr x="-19688" y="27731"/>
                                    </p:animMotion>
                                  </p:childTnLst>
                                </p:cTn>
                              </p:par>
                            </p:childTnLst>
                          </p:cTn>
                        </p:par>
                        <p:par>
                          <p:cTn id="76" fill="hold">
                            <p:stCondLst>
                              <p:cond delay="2000"/>
                            </p:stCondLst>
                            <p:childTnLst>
                              <p:par>
                                <p:cTn id="77" presetID="10" presetClass="exit" presetSubtype="0" fill="hold" grpId="2" nodeType="afterEffect">
                                  <p:stCondLst>
                                    <p:cond delay="0"/>
                                  </p:stCondLst>
                                  <p:childTnLst>
                                    <p:animEffect transition="out" filter="fade">
                                      <p:cBhvr>
                                        <p:cTn id="78" dur="500"/>
                                        <p:tgtEl>
                                          <p:spTgt spid="92"/>
                                        </p:tgtEl>
                                      </p:cBhvr>
                                    </p:animEffect>
                                    <p:set>
                                      <p:cBhvr>
                                        <p:cTn id="79" dur="1" fill="hold">
                                          <p:stCondLst>
                                            <p:cond delay="499"/>
                                          </p:stCondLst>
                                        </p:cTn>
                                        <p:tgtEl>
                                          <p:spTgt spid="9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500"/>
                                        <p:tgtEl>
                                          <p:spTgt spid="7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2" grpId="0" animBg="1"/>
      <p:bldP spid="23" grpId="0" animBg="1"/>
      <p:bldP spid="38" grpId="0" animBg="1"/>
      <p:bldP spid="38" grpId="1" animBg="1"/>
      <p:bldP spid="38" grpId="2" animBg="1"/>
      <p:bldP spid="65" grpId="0"/>
      <p:bldP spid="21" grpId="0" animBg="1"/>
      <p:bldP spid="21" grpId="1" animBg="1"/>
      <p:bldP spid="21" grpId="2" animBg="1"/>
      <p:bldP spid="39" grpId="0"/>
      <p:bldP spid="41" grpId="0"/>
      <p:bldP spid="92" grpId="0" animBg="1"/>
      <p:bldP spid="92" grpId="1" animBg="1"/>
      <p:bldP spid="92" grpId="2" animBg="1"/>
      <p:bldP spid="62" grpId="0"/>
      <p:bldP spid="53"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rmAutofit fontScale="90000"/>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Internet in a Box</a:t>
            </a:r>
            <a:b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br>
            <a:r>
              <a:rPr lang="en-US" sz="2400">
                <a:solidFill>
                  <a:srgbClr val="970021"/>
                </a:solidFill>
                <a:latin typeface="Ubuntu Light"/>
                <a:ea typeface="Noto Sans PhagsPa"/>
                <a:cs typeface="Noto Sans PhagsPa"/>
              </a:rPr>
              <a:t>Static parameters: B, b, d</a:t>
            </a:r>
            <a:endPar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endParaRP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a:xfrm>
            <a:off x="838200" y="1899932"/>
            <a:ext cx="10009454" cy="4351338"/>
          </a:xfrm>
        </p:spPr>
        <p:txBody>
          <a:bodyPr vert="horz" lIns="91440" tIns="45720" rIns="91440" bIns="45720" rtlCol="0" anchor="t">
            <a:normAutofit/>
          </a:bodyPr>
          <a:lstStyle/>
          <a:p>
            <a:pPr marL="0" indent="0">
              <a:buNone/>
            </a:pPr>
            <a:r>
              <a:rPr lang="en-US" sz="1600">
                <a:latin typeface="Ubuntu Light"/>
                <a:ea typeface="Noto Sans PhagsPa"/>
                <a:cs typeface="Noto Sans PhagsPa"/>
              </a:rPr>
              <a:t>Use a simplified model to capture key characteristics of the network path b/w sender and receiver</a:t>
            </a:r>
          </a:p>
        </p:txBody>
      </p:sp>
      <p:cxnSp>
        <p:nvCxnSpPr>
          <p:cNvPr id="6" name="Straight Connector 5">
            <a:extLst>
              <a:ext uri="{FF2B5EF4-FFF2-40B4-BE49-F238E27FC236}">
                <a16:creationId xmlns:a16="http://schemas.microsoft.com/office/drawing/2014/main" id="{1B536EB4-405A-8D52-7080-C035467B5D6D}"/>
              </a:ext>
            </a:extLst>
          </p:cNvPr>
          <p:cNvCxnSpPr>
            <a:cxnSpLocks/>
          </p:cNvCxnSpPr>
          <p:nvPr/>
        </p:nvCxnSpPr>
        <p:spPr>
          <a:xfrm flipV="1">
            <a:off x="6265637" y="5275843"/>
            <a:ext cx="3741282" cy="14367"/>
          </a:xfrm>
          <a:prstGeom prst="line">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2BA37A-9FD9-BCF7-8F60-30ED3A2AA4EA}"/>
              </a:ext>
            </a:extLst>
          </p:cNvPr>
          <p:cNvSpPr txBox="1"/>
          <p:nvPr/>
        </p:nvSpPr>
        <p:spPr>
          <a:xfrm>
            <a:off x="4336486" y="4668802"/>
            <a:ext cx="1654620" cy="369332"/>
          </a:xfrm>
          <a:prstGeom prst="rect">
            <a:avLst/>
          </a:prstGeom>
          <a:noFill/>
        </p:spPr>
        <p:txBody>
          <a:bodyPr wrap="none" rtlCol="0">
            <a:spAutoFit/>
          </a:bodyPr>
          <a:lstStyle/>
          <a:p>
            <a:r>
              <a:rPr lang="en-US">
                <a:latin typeface="Ubuntu" panose="020B0504030602030204" pitchFamily="34" charset="0"/>
              </a:rPr>
              <a:t>B (buffer size)</a:t>
            </a:r>
          </a:p>
        </p:txBody>
      </p:sp>
      <p:sp>
        <p:nvSpPr>
          <p:cNvPr id="10" name="TextBox 9">
            <a:extLst>
              <a:ext uri="{FF2B5EF4-FFF2-40B4-BE49-F238E27FC236}">
                <a16:creationId xmlns:a16="http://schemas.microsoft.com/office/drawing/2014/main" id="{3BBCC941-0476-E530-5F3C-08E5ABB8E31F}"/>
              </a:ext>
            </a:extLst>
          </p:cNvPr>
          <p:cNvSpPr txBox="1"/>
          <p:nvPr/>
        </p:nvSpPr>
        <p:spPr>
          <a:xfrm>
            <a:off x="6460889" y="4857751"/>
            <a:ext cx="2839239" cy="369332"/>
          </a:xfrm>
          <a:prstGeom prst="rect">
            <a:avLst/>
          </a:prstGeom>
          <a:noFill/>
        </p:spPr>
        <p:txBody>
          <a:bodyPr wrap="none" rtlCol="0">
            <a:spAutoFit/>
          </a:bodyPr>
          <a:lstStyle/>
          <a:p>
            <a:r>
              <a:rPr lang="en-US">
                <a:latin typeface="Ubuntu" panose="020B0504030602030204" pitchFamily="34" charset="0"/>
              </a:rPr>
              <a:t>b (bottleneck bandwidth)</a:t>
            </a:r>
          </a:p>
        </p:txBody>
      </p:sp>
      <p:cxnSp>
        <p:nvCxnSpPr>
          <p:cNvPr id="11" name="Straight Arrow Connector 10">
            <a:extLst>
              <a:ext uri="{FF2B5EF4-FFF2-40B4-BE49-F238E27FC236}">
                <a16:creationId xmlns:a16="http://schemas.microsoft.com/office/drawing/2014/main" id="{9997F6A1-1A21-511A-21D4-621195F5A227}"/>
              </a:ext>
            </a:extLst>
          </p:cNvPr>
          <p:cNvCxnSpPr>
            <a:cxnSpLocks/>
          </p:cNvCxnSpPr>
          <p:nvPr/>
        </p:nvCxnSpPr>
        <p:spPr>
          <a:xfrm>
            <a:off x="6381215" y="5479217"/>
            <a:ext cx="3360750" cy="0"/>
          </a:xfrm>
          <a:prstGeom prst="straightConnector1">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D420CB-56DE-232B-5BAD-D383DEF780A5}"/>
              </a:ext>
            </a:extLst>
          </p:cNvPr>
          <p:cNvSpPr txBox="1"/>
          <p:nvPr/>
        </p:nvSpPr>
        <p:spPr>
          <a:xfrm>
            <a:off x="6795906" y="5500860"/>
            <a:ext cx="2432076" cy="369332"/>
          </a:xfrm>
          <a:prstGeom prst="rect">
            <a:avLst/>
          </a:prstGeom>
          <a:noFill/>
        </p:spPr>
        <p:txBody>
          <a:bodyPr wrap="none" rtlCol="0">
            <a:spAutoFit/>
          </a:bodyPr>
          <a:lstStyle/>
          <a:p>
            <a:r>
              <a:rPr lang="en-US">
                <a:latin typeface="Ubuntu" panose="020B0504030602030204" pitchFamily="34" charset="0"/>
              </a:rPr>
              <a:t>d (propagation delay)</a:t>
            </a:r>
          </a:p>
        </p:txBody>
      </p:sp>
      <p:cxnSp>
        <p:nvCxnSpPr>
          <p:cNvPr id="14" name="Straight Arrow Connector 13">
            <a:extLst>
              <a:ext uri="{FF2B5EF4-FFF2-40B4-BE49-F238E27FC236}">
                <a16:creationId xmlns:a16="http://schemas.microsoft.com/office/drawing/2014/main" id="{05C877EF-6BF6-C4B1-6ED6-C0F8B07AEE29}"/>
              </a:ext>
            </a:extLst>
          </p:cNvPr>
          <p:cNvCxnSpPr>
            <a:cxnSpLocks/>
          </p:cNvCxnSpPr>
          <p:nvPr/>
        </p:nvCxnSpPr>
        <p:spPr>
          <a:xfrm flipH="1">
            <a:off x="1694162" y="5266985"/>
            <a:ext cx="2160866" cy="0"/>
          </a:xfrm>
          <a:prstGeom prst="straightConnector1">
            <a:avLst/>
          </a:prstGeom>
          <a:ln w="38100">
            <a:solidFill>
              <a:schemeClr val="tx1">
                <a:lumMod val="75000"/>
                <a:lumOff val="2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6A45E2F7-92F0-0755-A867-371FF230D24F}"/>
              </a:ext>
            </a:extLst>
          </p:cNvPr>
          <p:cNvPicPr>
            <a:picLocks noChangeAspect="1"/>
          </p:cNvPicPr>
          <p:nvPr/>
        </p:nvPicPr>
        <p:blipFill rotWithShape="1">
          <a:blip r:embed="rId3"/>
          <a:srcRect t="11151" b="6896"/>
          <a:stretch/>
        </p:blipFill>
        <p:spPr>
          <a:xfrm>
            <a:off x="3946817" y="4997845"/>
            <a:ext cx="2267712" cy="538242"/>
          </a:xfrm>
          <a:prstGeom prst="rect">
            <a:avLst/>
          </a:prstGeom>
        </p:spPr>
      </p:pic>
      <p:pic>
        <p:nvPicPr>
          <p:cNvPr id="19" name="Graphic 18" descr="Internet with solid fill">
            <a:extLst>
              <a:ext uri="{FF2B5EF4-FFF2-40B4-BE49-F238E27FC236}">
                <a16:creationId xmlns:a16="http://schemas.microsoft.com/office/drawing/2014/main" id="{2DA0446E-3BBA-9C5F-2274-A9D94F188D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4620" y="4441723"/>
            <a:ext cx="1422354" cy="1422354"/>
          </a:xfrm>
          <a:prstGeom prst="rect">
            <a:avLst/>
          </a:prstGeom>
        </p:spPr>
      </p:pic>
      <p:pic>
        <p:nvPicPr>
          <p:cNvPr id="21" name="Graphic 20" descr="Internet with solid fill">
            <a:extLst>
              <a:ext uri="{FF2B5EF4-FFF2-40B4-BE49-F238E27FC236}">
                <a16:creationId xmlns:a16="http://schemas.microsoft.com/office/drawing/2014/main" id="{46077166-AC8B-448D-5199-39AEED387E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6146" y="4441724"/>
            <a:ext cx="1446365" cy="1446365"/>
          </a:xfrm>
          <a:prstGeom prst="rect">
            <a:avLst/>
          </a:prstGeom>
        </p:spPr>
      </p:pic>
      <p:sp>
        <p:nvSpPr>
          <p:cNvPr id="34" name="TextBox 33">
            <a:extLst>
              <a:ext uri="{FF2B5EF4-FFF2-40B4-BE49-F238E27FC236}">
                <a16:creationId xmlns:a16="http://schemas.microsoft.com/office/drawing/2014/main" id="{9DADD5DA-62D3-03E3-70C4-6D7627D0AFEC}"/>
              </a:ext>
            </a:extLst>
          </p:cNvPr>
          <p:cNvSpPr txBox="1"/>
          <p:nvPr/>
        </p:nvSpPr>
        <p:spPr>
          <a:xfrm>
            <a:off x="4512365" y="3697136"/>
            <a:ext cx="3741282" cy="584775"/>
          </a:xfrm>
          <a:prstGeom prst="rect">
            <a:avLst/>
          </a:prstGeom>
          <a:noFill/>
        </p:spPr>
        <p:txBody>
          <a:bodyPr wrap="square" rtlCol="0">
            <a:spAutoFit/>
          </a:bodyPr>
          <a:lstStyle/>
          <a:p>
            <a:r>
              <a:rPr lang="en-US" sz="3200">
                <a:latin typeface="Ubuntu" panose="020B0504030602030204" pitchFamily="34" charset="0"/>
              </a:rPr>
              <a:t>Wide area network</a:t>
            </a:r>
          </a:p>
        </p:txBody>
      </p:sp>
      <p:sp>
        <p:nvSpPr>
          <p:cNvPr id="35" name="TextBox 34">
            <a:extLst>
              <a:ext uri="{FF2B5EF4-FFF2-40B4-BE49-F238E27FC236}">
                <a16:creationId xmlns:a16="http://schemas.microsoft.com/office/drawing/2014/main" id="{A00B7291-E236-160E-107A-0652AD0E5266}"/>
              </a:ext>
            </a:extLst>
          </p:cNvPr>
          <p:cNvSpPr txBox="1"/>
          <p:nvPr/>
        </p:nvSpPr>
        <p:spPr>
          <a:xfrm>
            <a:off x="463045" y="5680911"/>
            <a:ext cx="845504" cy="366333"/>
          </a:xfrm>
          <a:prstGeom prst="rect">
            <a:avLst/>
          </a:prstGeom>
          <a:noFill/>
        </p:spPr>
        <p:txBody>
          <a:bodyPr wrap="square" rtlCol="0">
            <a:spAutoFit/>
          </a:bodyPr>
          <a:lstStyle/>
          <a:p>
            <a:r>
              <a:rPr lang="en-US"/>
              <a:t>Sender</a:t>
            </a:r>
          </a:p>
        </p:txBody>
      </p:sp>
      <p:sp>
        <p:nvSpPr>
          <p:cNvPr id="37" name="TextBox 36">
            <a:extLst>
              <a:ext uri="{FF2B5EF4-FFF2-40B4-BE49-F238E27FC236}">
                <a16:creationId xmlns:a16="http://schemas.microsoft.com/office/drawing/2014/main" id="{78DFC76D-F3EA-7823-92D3-0C50FFDC5DE7}"/>
              </a:ext>
            </a:extLst>
          </p:cNvPr>
          <p:cNvSpPr txBox="1"/>
          <p:nvPr/>
        </p:nvSpPr>
        <p:spPr>
          <a:xfrm>
            <a:off x="10730618" y="5680911"/>
            <a:ext cx="1017420" cy="366333"/>
          </a:xfrm>
          <a:prstGeom prst="rect">
            <a:avLst/>
          </a:prstGeom>
          <a:noFill/>
        </p:spPr>
        <p:txBody>
          <a:bodyPr wrap="square" rtlCol="0">
            <a:spAutoFit/>
          </a:bodyPr>
          <a:lstStyle/>
          <a:p>
            <a:r>
              <a:rPr lang="en-US"/>
              <a:t>Receiver</a:t>
            </a:r>
          </a:p>
        </p:txBody>
      </p:sp>
      <p:pic>
        <p:nvPicPr>
          <p:cNvPr id="29" name="Graphic 28" descr="Cloud with solid fill">
            <a:extLst>
              <a:ext uri="{FF2B5EF4-FFF2-40B4-BE49-F238E27FC236}">
                <a16:creationId xmlns:a16="http://schemas.microsoft.com/office/drawing/2014/main" id="{024438BA-E0CD-71C0-EFB7-633B320021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71155" y="574369"/>
            <a:ext cx="8208517" cy="8208517"/>
          </a:xfrm>
          <a:prstGeom prst="rect">
            <a:avLst/>
          </a:prstGeom>
        </p:spPr>
      </p:pic>
    </p:spTree>
    <p:extLst>
      <p:ext uri="{BB962C8B-B14F-4D97-AF65-F5344CB8AC3E}">
        <p14:creationId xmlns:p14="http://schemas.microsoft.com/office/powerpoint/2010/main" val="2487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1" nodeType="clickEffect">
                                  <p:stCondLst>
                                    <p:cond delay="0"/>
                                  </p:stCondLst>
                                  <p:childTnLst>
                                    <p:animClr clrSpc="rgb" dir="cw">
                                      <p:cBhvr override="childStyle">
                                        <p:cTn id="57" dur="500" fill="hold"/>
                                        <p:tgtEl>
                                          <p:spTgt spid="9"/>
                                        </p:tgtEl>
                                        <p:attrNameLst>
                                          <p:attrName>style.color</p:attrName>
                                        </p:attrNameLst>
                                      </p:cBhvr>
                                      <p:to>
                                        <a:srgbClr val="3E68E7"/>
                                      </p:to>
                                    </p:animClr>
                                  </p:childTnLst>
                                </p:cTn>
                              </p:par>
                              <p:par>
                                <p:cTn id="58" presetID="3" presetClass="emph" presetSubtype="2" fill="hold" grpId="1" nodeType="withEffect">
                                  <p:stCondLst>
                                    <p:cond delay="0"/>
                                  </p:stCondLst>
                                  <p:childTnLst>
                                    <p:animClr clrSpc="rgb" dir="cw">
                                      <p:cBhvr override="childStyle">
                                        <p:cTn id="59" dur="500" fill="hold"/>
                                        <p:tgtEl>
                                          <p:spTgt spid="10"/>
                                        </p:tgtEl>
                                        <p:attrNameLst>
                                          <p:attrName>style.color</p:attrName>
                                        </p:attrNameLst>
                                      </p:cBhvr>
                                      <p:to>
                                        <a:srgbClr val="3E68E7"/>
                                      </p:to>
                                    </p:animClr>
                                  </p:childTnLst>
                                </p:cTn>
                              </p:par>
                              <p:par>
                                <p:cTn id="60" presetID="3" presetClass="emph" presetSubtype="2" fill="hold" grpId="1" nodeType="withEffect">
                                  <p:stCondLst>
                                    <p:cond delay="0"/>
                                  </p:stCondLst>
                                  <p:childTnLst>
                                    <p:animClr clrSpc="rgb" dir="cw">
                                      <p:cBhvr override="childStyle">
                                        <p:cTn id="61" dur="500" fill="hold"/>
                                        <p:tgtEl>
                                          <p:spTgt spid="12"/>
                                        </p:tgtEl>
                                        <p:attrNameLst>
                                          <p:attrName>style.color</p:attrName>
                                        </p:attrNameLst>
                                      </p:cBhvr>
                                      <p:to>
                                        <a:srgbClr val="3E68E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2" grpId="1"/>
      <p:bldP spid="34" grpId="0"/>
      <p:bldP spid="3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3ACD-4F61-D0EC-3ED2-E80B3404C404}"/>
              </a:ext>
            </a:extLst>
          </p:cNvPr>
          <p:cNvSpPr>
            <a:spLocks noGrp="1"/>
          </p:cNvSpPr>
          <p:nvPr>
            <p:ph type="title"/>
          </p:nvPr>
        </p:nvSpPr>
        <p:spPr/>
        <p:txBody>
          <a:bodyPr>
            <a:normAutofit/>
          </a:bodyPr>
          <a:lstStyle/>
          <a:p>
            <a:pPr>
              <a:lnSpc>
                <a:spcPct val="150000"/>
              </a:lnSpc>
            </a:pPr>
            <a:r>
              <a:rPr lang="en-US" sz="4000">
                <a:solidFill>
                  <a:srgbClr val="970021"/>
                </a:solidFill>
                <a:latin typeface="Ubuntu Light" panose="020B0304030602030204" pitchFamily="34" charset="0"/>
                <a:ea typeface="Noto Sans PhagsPa" panose="020B0502040504020204" pitchFamily="34" charset="0"/>
                <a:cs typeface="Noto Sans PhagsPa" panose="020B0502040504020204" pitchFamily="34" charset="0"/>
              </a:rPr>
              <a:t>iBox: Static Parameters</a:t>
            </a:r>
          </a:p>
        </p:txBody>
      </p:sp>
      <p:sp>
        <p:nvSpPr>
          <p:cNvPr id="3" name="Content Placeholder 2">
            <a:extLst>
              <a:ext uri="{FF2B5EF4-FFF2-40B4-BE49-F238E27FC236}">
                <a16:creationId xmlns:a16="http://schemas.microsoft.com/office/drawing/2014/main" id="{65538531-FD5D-8648-37DC-F1C2C18DAF5E}"/>
              </a:ext>
            </a:extLst>
          </p:cNvPr>
          <p:cNvSpPr>
            <a:spLocks noGrp="1"/>
          </p:cNvSpPr>
          <p:nvPr>
            <p:ph idx="1"/>
          </p:nvPr>
        </p:nvSpPr>
        <p:spPr/>
        <p:txBody>
          <a:bodyPr vert="horz" lIns="91440" tIns="45720" rIns="91440" bIns="45720" rtlCol="0" anchor="t">
            <a:normAutofit/>
          </a:bodyPr>
          <a:lstStyle/>
          <a:p>
            <a:pPr>
              <a:lnSpc>
                <a:spcPct val="100000"/>
              </a:lnSpc>
            </a:pPr>
            <a:r>
              <a:rPr lang="en-US" sz="1800">
                <a:solidFill>
                  <a:srgbClr val="970021"/>
                </a:solidFill>
                <a:latin typeface="Ubuntu Light"/>
                <a:ea typeface="Noto Sans PhagsPa"/>
                <a:cs typeface="Noto Sans PhagsPa"/>
              </a:rPr>
              <a:t>Estimation of static parameters:</a:t>
            </a:r>
          </a:p>
          <a:p>
            <a:pPr lvl="1">
              <a:lnSpc>
                <a:spcPct val="100000"/>
              </a:lnSpc>
            </a:pPr>
            <a:r>
              <a:rPr lang="en-US" sz="1600">
                <a:latin typeface="Ubuntu Light" panose="020B0304030602030204" pitchFamily="34" charset="0"/>
              </a:rPr>
              <a:t>b (bottleneck bandwidth) based on peak receiving rate seen in the trace</a:t>
            </a:r>
          </a:p>
          <a:p>
            <a:pPr lvl="1">
              <a:lnSpc>
                <a:spcPct val="100000"/>
              </a:lnSpc>
            </a:pPr>
            <a:r>
              <a:rPr lang="en-US" sz="1600">
                <a:latin typeface="Ubuntu Light" panose="020B0304030602030204" pitchFamily="34" charset="0"/>
              </a:rPr>
              <a:t>d (propagation delay) based on minimum delay experienced by packets in the trace</a:t>
            </a:r>
          </a:p>
          <a:p>
            <a:pPr lvl="1">
              <a:lnSpc>
                <a:spcPct val="100000"/>
              </a:lnSpc>
            </a:pPr>
            <a:r>
              <a:rPr lang="en-US" sz="1600">
                <a:latin typeface="Ubuntu Light" panose="020B0304030602030204" pitchFamily="34" charset="0"/>
              </a:rPr>
              <a:t>B (buffer size) based on b and the difference between the min and max delays (max queueing delay)</a:t>
            </a:r>
          </a:p>
          <a:p>
            <a:pPr marL="457200" lvl="1" indent="0">
              <a:lnSpc>
                <a:spcPct val="100000"/>
              </a:lnSpc>
              <a:buNone/>
            </a:pPr>
            <a:endParaRPr lang="en-US" sz="1600">
              <a:latin typeface="Ubuntu Light" panose="020B0304030602030204" pitchFamily="34" charset="0"/>
            </a:endParaRPr>
          </a:p>
          <a:p>
            <a:pPr>
              <a:lnSpc>
                <a:spcPct val="100000"/>
              </a:lnSpc>
            </a:pPr>
            <a:r>
              <a:rPr lang="en-US" sz="1800">
                <a:solidFill>
                  <a:srgbClr val="970021"/>
                </a:solidFill>
                <a:latin typeface="Ubuntu Light"/>
                <a:ea typeface="Noto Sans PhagsPa"/>
                <a:cs typeface="Noto Sans PhagsPa"/>
              </a:rPr>
              <a:t>Online vs offline estimation</a:t>
            </a:r>
          </a:p>
          <a:p>
            <a:pPr lvl="1">
              <a:lnSpc>
                <a:spcPct val="100000"/>
              </a:lnSpc>
            </a:pPr>
            <a:r>
              <a:rPr lang="en-US" sz="1600">
                <a:latin typeface="Ubuntu Light" panose="020B0304030602030204" pitchFamily="34" charset="0"/>
              </a:rPr>
              <a:t>Online: Estimates improve as more observations are made (e.g., in congestion control)</a:t>
            </a:r>
          </a:p>
          <a:p>
            <a:pPr lvl="1">
              <a:lnSpc>
                <a:spcPct val="100000"/>
              </a:lnSpc>
            </a:pPr>
            <a:r>
              <a:rPr lang="en-US" sz="1600">
                <a:latin typeface="Ubuntu Light" panose="020B0304030602030204" pitchFamily="34" charset="0"/>
              </a:rPr>
              <a:t>Offline (our scenario): Entire trace is available offline, so estimates benefit from entire set of observations</a:t>
            </a:r>
          </a:p>
          <a:p>
            <a:pPr marL="457200" lvl="1" indent="0">
              <a:lnSpc>
                <a:spcPct val="100000"/>
              </a:lnSpc>
              <a:buNone/>
            </a:pPr>
            <a:endParaRPr lang="en-US" sz="1400">
              <a:latin typeface="Ubuntu Light"/>
              <a:ea typeface="Noto Sans PhagsPa"/>
              <a:cs typeface="Noto Sans PhagsPa"/>
            </a:endParaRPr>
          </a:p>
          <a:p>
            <a:pPr>
              <a:lnSpc>
                <a:spcPct val="100000"/>
              </a:lnSpc>
            </a:pPr>
            <a:r>
              <a:rPr lang="en-US" sz="1800">
                <a:solidFill>
                  <a:srgbClr val="970021"/>
                </a:solidFill>
                <a:latin typeface="Ubuntu Light"/>
                <a:ea typeface="Noto Sans PhagsPa"/>
                <a:cs typeface="Noto Sans PhagsPa"/>
              </a:rPr>
              <a:t>We also combine information from multiple flows on same day to get better estimates</a:t>
            </a:r>
          </a:p>
        </p:txBody>
      </p:sp>
      <p:pic>
        <p:nvPicPr>
          <p:cNvPr id="20" name="Picture 19">
            <a:extLst>
              <a:ext uri="{FF2B5EF4-FFF2-40B4-BE49-F238E27FC236}">
                <a16:creationId xmlns:a16="http://schemas.microsoft.com/office/drawing/2014/main" id="{634877B7-76FA-7FDB-4FCD-96E0E81913E3}"/>
              </a:ext>
            </a:extLst>
          </p:cNvPr>
          <p:cNvPicPr>
            <a:picLocks noChangeAspect="1"/>
          </p:cNvPicPr>
          <p:nvPr/>
        </p:nvPicPr>
        <p:blipFill rotWithShape="1">
          <a:blip r:embed="rId3"/>
          <a:srcRect l="775" t="2382"/>
          <a:stretch/>
        </p:blipFill>
        <p:spPr>
          <a:xfrm>
            <a:off x="3159760" y="5113892"/>
            <a:ext cx="5438140" cy="1718708"/>
          </a:xfrm>
          <a:prstGeom prst="rect">
            <a:avLst/>
          </a:prstGeom>
        </p:spPr>
      </p:pic>
      <p:sp>
        <p:nvSpPr>
          <p:cNvPr id="22" name="Oval 21">
            <a:extLst>
              <a:ext uri="{FF2B5EF4-FFF2-40B4-BE49-F238E27FC236}">
                <a16:creationId xmlns:a16="http://schemas.microsoft.com/office/drawing/2014/main" id="{9160CB8C-9B7C-B0AC-5B94-964EF4615815}"/>
              </a:ext>
            </a:extLst>
          </p:cNvPr>
          <p:cNvSpPr/>
          <p:nvPr/>
        </p:nvSpPr>
        <p:spPr>
          <a:xfrm rot="21272842">
            <a:off x="3685559" y="5271095"/>
            <a:ext cx="896140" cy="368083"/>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6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7|5|2|1|1|0.3|1|3.6|3.2|0.8|3.6|4.6|1.5"/>
</p:tagLst>
</file>

<file path=ppt/tags/tag10.xml><?xml version="1.0" encoding="utf-8"?>
<p:tagLst xmlns:a="http://schemas.openxmlformats.org/drawingml/2006/main" xmlns:r="http://schemas.openxmlformats.org/officeDocument/2006/relationships" xmlns:p="http://schemas.openxmlformats.org/presentationml/2006/main">
  <p:tag name="TIMING" val="|8.2|5.5|7.7|10.1|4.5"/>
</p:tagLst>
</file>

<file path=ppt/tags/tag11.xml><?xml version="1.0" encoding="utf-8"?>
<p:tagLst xmlns:a="http://schemas.openxmlformats.org/drawingml/2006/main" xmlns:r="http://schemas.openxmlformats.org/officeDocument/2006/relationships" xmlns:p="http://schemas.openxmlformats.org/presentationml/2006/main">
  <p:tag name="TIMING" val="|13.2|1.3|1.7|4.5|8.1|10.1|6.1|5.7"/>
</p:tagLst>
</file>

<file path=ppt/tags/tag2.xml><?xml version="1.0" encoding="utf-8"?>
<p:tagLst xmlns:a="http://schemas.openxmlformats.org/drawingml/2006/main" xmlns:r="http://schemas.openxmlformats.org/officeDocument/2006/relationships" xmlns:p="http://schemas.openxmlformats.org/presentationml/2006/main">
  <p:tag name="TIMING" val="|16.1"/>
</p:tagLst>
</file>

<file path=ppt/tags/tag3.xml><?xml version="1.0" encoding="utf-8"?>
<p:tagLst xmlns:a="http://schemas.openxmlformats.org/drawingml/2006/main" xmlns:r="http://schemas.openxmlformats.org/officeDocument/2006/relationships" xmlns:p="http://schemas.openxmlformats.org/presentationml/2006/main">
  <p:tag name="TIMING" val="|9.5"/>
</p:tagLst>
</file>

<file path=ppt/tags/tag4.xml><?xml version="1.0" encoding="utf-8"?>
<p:tagLst xmlns:a="http://schemas.openxmlformats.org/drawingml/2006/main" xmlns:r="http://schemas.openxmlformats.org/officeDocument/2006/relationships" xmlns:p="http://schemas.openxmlformats.org/presentationml/2006/main">
  <p:tag name="TIMING" val="|0.7|2.6|1.8"/>
</p:tagLst>
</file>

<file path=ppt/tags/tag5.xml><?xml version="1.0" encoding="utf-8"?>
<p:tagLst xmlns:a="http://schemas.openxmlformats.org/drawingml/2006/main" xmlns:r="http://schemas.openxmlformats.org/officeDocument/2006/relationships" xmlns:p="http://schemas.openxmlformats.org/presentationml/2006/main">
  <p:tag name="TIMING" val="|7.4|7.3"/>
</p:tagLst>
</file>

<file path=ppt/tags/tag6.xml><?xml version="1.0" encoding="utf-8"?>
<p:tagLst xmlns:a="http://schemas.openxmlformats.org/drawingml/2006/main" xmlns:r="http://schemas.openxmlformats.org/officeDocument/2006/relationships" xmlns:p="http://schemas.openxmlformats.org/presentationml/2006/main">
  <p:tag name="TIMING" val="|13.2|1.3|1.7|4.5|8.1|10.1|6.1|5.7"/>
</p:tagLst>
</file>

<file path=ppt/tags/tag7.xml><?xml version="1.0" encoding="utf-8"?>
<p:tagLst xmlns:a="http://schemas.openxmlformats.org/drawingml/2006/main" xmlns:r="http://schemas.openxmlformats.org/officeDocument/2006/relationships" xmlns:p="http://schemas.openxmlformats.org/presentationml/2006/main">
  <p:tag name="TIMING" val="|8.2|5.5|7.7|10.1|4.5"/>
</p:tagLst>
</file>

<file path=ppt/tags/tag8.xml><?xml version="1.0" encoding="utf-8"?>
<p:tagLst xmlns:a="http://schemas.openxmlformats.org/drawingml/2006/main" xmlns:r="http://schemas.openxmlformats.org/officeDocument/2006/relationships" xmlns:p="http://schemas.openxmlformats.org/presentationml/2006/main">
  <p:tag name="TIMING" val="|5.2|6.3|5.9|4"/>
</p:tagLst>
</file>

<file path=ppt/tags/tag9.xml><?xml version="1.0" encoding="utf-8"?>
<p:tagLst xmlns:a="http://schemas.openxmlformats.org/drawingml/2006/main" xmlns:r="http://schemas.openxmlformats.org/officeDocument/2006/relationships" xmlns:p="http://schemas.openxmlformats.org/presentationml/2006/main">
  <p:tag name="TIMING" val="|3.3|1.6|1.4|2|1.7|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45</Slides>
  <Notes>40</Notes>
  <HiddenSlides>2</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Data-Driven Network Path  Simulation with iBox</vt:lpstr>
      <vt:lpstr>Motivation</vt:lpstr>
      <vt:lpstr>Current state of network simulation</vt:lpstr>
      <vt:lpstr>Introducing “Internet in a Box”</vt:lpstr>
      <vt:lpstr>Introducing “Internet in a Box”</vt:lpstr>
      <vt:lpstr>Promising use-case: A/B testing</vt:lpstr>
      <vt:lpstr>Promising use-case: A/B testing</vt:lpstr>
      <vt:lpstr>iBox: Internet in a Box Static parameters: B, b, d</vt:lpstr>
      <vt:lpstr>iBox: Static Parameters</vt:lpstr>
      <vt:lpstr>iBox: Dynamic Parameters</vt:lpstr>
      <vt:lpstr>iBox: Dynamic Parameters</vt:lpstr>
      <vt:lpstr>Non-Reactive Cross Traffic (NRCT)</vt:lpstr>
      <vt:lpstr>NRCT limitation</vt:lpstr>
      <vt:lpstr>Reactive Cross Traffic (RCT)</vt:lpstr>
      <vt:lpstr>Reactive Cross Traffic (RCT)</vt:lpstr>
      <vt:lpstr>iBox Pipeline</vt:lpstr>
      <vt:lpstr>Evaluation Setup</vt:lpstr>
      <vt:lpstr>Evaluation Outline </vt:lpstr>
      <vt:lpstr>PowerPoint Presentation</vt:lpstr>
      <vt:lpstr>PowerPoint Presentation</vt:lpstr>
      <vt:lpstr>PowerPoint Presentation</vt:lpstr>
      <vt:lpstr>PowerPoint Presentation</vt:lpstr>
      <vt:lpstr>PowerPoint Presentation</vt:lpstr>
      <vt:lpstr>Challenges / future opportunities</vt:lpstr>
      <vt:lpstr>Conclusion</vt:lpstr>
      <vt:lpstr>Back up</vt:lpstr>
      <vt:lpstr>2nd half flow</vt:lpstr>
      <vt:lpstr>Reactive Cross Traffic (RCT)</vt:lpstr>
      <vt:lpstr>Non-Reactive Cross Traffic (NRCT)</vt:lpstr>
      <vt:lpstr>Reactive Cross Traffic (RCT)</vt:lpstr>
      <vt:lpstr>Promising use-case: A/B testing</vt:lpstr>
      <vt:lpstr>Promising use-case: A/B testing</vt:lpstr>
      <vt:lpstr>Promising use-case: A/B testing</vt:lpstr>
      <vt:lpstr>Introducing “Internet in a Box”</vt:lpstr>
      <vt:lpstr>PowerPoint Presentation</vt:lpstr>
      <vt:lpstr>Problem</vt:lpstr>
      <vt:lpstr>Implementation</vt:lpstr>
      <vt:lpstr>iBox: Internet in a Box</vt:lpstr>
      <vt:lpstr>Outline</vt:lpstr>
      <vt:lpstr>iBox: Internet in a Box</vt:lpstr>
      <vt:lpstr>iBox: Internet in a Box</vt:lpstr>
      <vt:lpstr>iBox: Basic Parameters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2022-05-07T01:40:27Z</dcterms:created>
  <dcterms:modified xsi:type="dcterms:W3CDTF">2022-06-09T08:45:39Z</dcterms:modified>
</cp:coreProperties>
</file>